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4fc234cba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3b49c76e64a40"/>
  </p:sldMasterIdLst>
  <p:sldIdLst>
    <p:sldId xmlns:r="http://schemas.openxmlformats.org/officeDocument/2006/relationships" id="256" r:id="R7c44e1a21d1e45dc"/>
    <p:sldId xmlns:r="http://schemas.openxmlformats.org/officeDocument/2006/relationships" id="257" r:id="R65c053482a514284"/>
    <p:sldId xmlns:r="http://schemas.openxmlformats.org/officeDocument/2006/relationships" id="258" r:id="R2f1c4b4355114b48"/>
    <p:sldId xmlns:r="http://schemas.openxmlformats.org/officeDocument/2006/relationships" id="259" r:id="Rf32033029fcc4465"/>
    <p:sldId xmlns:r="http://schemas.openxmlformats.org/officeDocument/2006/relationships" id="260" r:id="R559f9ef1e145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3b49c76e64a40" /><Relationship Type="http://schemas.openxmlformats.org/officeDocument/2006/relationships/slide" Target="/ppt/slides/slide1.xml" Id="R7c44e1a21d1e45dc" /><Relationship Type="http://schemas.openxmlformats.org/officeDocument/2006/relationships/slide" Target="/ppt/slides/slide2.xml" Id="R65c053482a514284" /><Relationship Type="http://schemas.openxmlformats.org/officeDocument/2006/relationships/slide" Target="/ppt/slides/slide3.xml" Id="R2f1c4b4355114b48" /><Relationship Type="http://schemas.openxmlformats.org/officeDocument/2006/relationships/slide" Target="/ppt/slides/slide4.xml" Id="Rf32033029fcc4465" /><Relationship Type="http://schemas.openxmlformats.org/officeDocument/2006/relationships/slide" Target="/ppt/slides/slide5.xml" Id="R559f9ef1e145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39834cc80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30688a3104254" /><Relationship Type="http://schemas.openxmlformats.org/officeDocument/2006/relationships/theme" Target="/ppt/slideMasters/theme/theme1.xml" Id="R38325cd50620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30688a310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20aa1281d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798f150f7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edf81799f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82902768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58cc191d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