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8d1f0ed42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f266338ca4c30"/>
  </p:sldMasterIdLst>
  <p:sldIdLst>
    <p:sldId xmlns:r="http://schemas.openxmlformats.org/officeDocument/2006/relationships" id="256" r:id="R8373c458f6764ffc"/>
    <p:sldId xmlns:r="http://schemas.openxmlformats.org/officeDocument/2006/relationships" id="257" r:id="Re0913b40bde346f9"/>
    <p:sldId xmlns:r="http://schemas.openxmlformats.org/officeDocument/2006/relationships" id="258" r:id="Ra031666be0b54fee"/>
    <p:sldId xmlns:r="http://schemas.openxmlformats.org/officeDocument/2006/relationships" id="259" r:id="R0a08a4be1626417f"/>
    <p:sldId xmlns:r="http://schemas.openxmlformats.org/officeDocument/2006/relationships" id="260" r:id="Rb192ab8ad4ec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f266338ca4c30" /><Relationship Type="http://schemas.openxmlformats.org/officeDocument/2006/relationships/slide" Target="/ppt/slides/slide1.xml" Id="R8373c458f6764ffc" /><Relationship Type="http://schemas.openxmlformats.org/officeDocument/2006/relationships/slide" Target="/ppt/slides/slide2.xml" Id="Re0913b40bde346f9" /><Relationship Type="http://schemas.openxmlformats.org/officeDocument/2006/relationships/slide" Target="/ppt/slides/slide3.xml" Id="Ra031666be0b54fee" /><Relationship Type="http://schemas.openxmlformats.org/officeDocument/2006/relationships/slide" Target="/ppt/slides/slide4.xml" Id="R0a08a4be1626417f" /><Relationship Type="http://schemas.openxmlformats.org/officeDocument/2006/relationships/slide" Target="/ppt/slides/slide5.xml" Id="Rb192ab8ad4ec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91ea863f9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c83330eb4624" /><Relationship Type="http://schemas.openxmlformats.org/officeDocument/2006/relationships/theme" Target="/ppt/slideMasters/theme/theme1.xml" Id="R14c1ea9e8887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9c83330eb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42455da3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aa9c7d97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4980d69d0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12ade1f1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a4e8bef39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OG HERRE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OG HERRE SOKN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Europaveien 472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3967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bamble.menighetskontor@bamble.kommune.no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www.bamble.kirken.no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