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5a438e05ba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dc9fa896a4976"/>
  </p:sldMasterIdLst>
  <p:sldIdLst>
    <p:sldId xmlns:r="http://schemas.openxmlformats.org/officeDocument/2006/relationships" id="256" r:id="Reeba734e6d2e441a"/>
    <p:sldId xmlns:r="http://schemas.openxmlformats.org/officeDocument/2006/relationships" id="257" r:id="R31069f7146724c55"/>
    <p:sldId xmlns:r="http://schemas.openxmlformats.org/officeDocument/2006/relationships" id="258" r:id="Rb7814806317b4478"/>
    <p:sldId xmlns:r="http://schemas.openxmlformats.org/officeDocument/2006/relationships" id="259" r:id="R35e253f8efad4c9f"/>
    <p:sldId xmlns:r="http://schemas.openxmlformats.org/officeDocument/2006/relationships" id="260" r:id="Rfbe31fbd325545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dc9fa896a4976" /><Relationship Type="http://schemas.openxmlformats.org/officeDocument/2006/relationships/slide" Target="/ppt/slides/slide1.xml" Id="Reeba734e6d2e441a" /><Relationship Type="http://schemas.openxmlformats.org/officeDocument/2006/relationships/slide" Target="/ppt/slides/slide2.xml" Id="R31069f7146724c55" /><Relationship Type="http://schemas.openxmlformats.org/officeDocument/2006/relationships/slide" Target="/ppt/slides/slide3.xml" Id="Rb7814806317b4478" /><Relationship Type="http://schemas.openxmlformats.org/officeDocument/2006/relationships/slide" Target="/ppt/slides/slide4.xml" Id="R35e253f8efad4c9f" /><Relationship Type="http://schemas.openxmlformats.org/officeDocument/2006/relationships/slide" Target="/ppt/slides/slide5.xml" Id="Rfbe31fbd325545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6348f8948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bdea9fc6a46a9" /><Relationship Type="http://schemas.openxmlformats.org/officeDocument/2006/relationships/theme" Target="/ppt/slideMasters/theme/theme1.xml" Id="R306579ef9f5e4c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bdea9fc6a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92e106a494c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5de750abd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57d540ff4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8bb2e8b9740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913bf40464a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BAMBLE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BAMBLE KIRKELIGE FELLESRÅD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96 52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bamble.kirkelige.fellesrad@bamble.kommune.no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bamble.kirken.no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KIRKELIGE FELLESRÅD</a:t>
            </a:r>
          </a:p>
        </p:txBody>
      </p:sp>
    </p:spTree>
  </p:cSld>
  <p:clrMapOvr>
    <a:masterClrMapping xmlns:a="http://schemas.openxmlformats.org/drawingml/2006/main"/>
  </p:clrMapOvr>
</p:sld>
</file>