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db4b1da26841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9295db739b4801"/>
  </p:sldMasterIdLst>
  <p:sldIdLst>
    <p:sldId xmlns:r="http://schemas.openxmlformats.org/officeDocument/2006/relationships" id="256" r:id="R50a4140e5019404f"/>
    <p:sldId xmlns:r="http://schemas.openxmlformats.org/officeDocument/2006/relationships" id="257" r:id="Rdee58fc6b8b44eda"/>
    <p:sldId xmlns:r="http://schemas.openxmlformats.org/officeDocument/2006/relationships" id="258" r:id="R2fcd2c72980c47b1"/>
    <p:sldId xmlns:r="http://schemas.openxmlformats.org/officeDocument/2006/relationships" id="259" r:id="R3aa35c828b4847db"/>
    <p:sldId xmlns:r="http://schemas.openxmlformats.org/officeDocument/2006/relationships" id="260" r:id="R4fd008ba145340a5"/>
    <p:sldId xmlns:r="http://schemas.openxmlformats.org/officeDocument/2006/relationships" id="261" r:id="R3120c2ae74664a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9295db739b4801" /><Relationship Type="http://schemas.openxmlformats.org/officeDocument/2006/relationships/slide" Target="/ppt/slides/slide1.xml" Id="R50a4140e5019404f" /><Relationship Type="http://schemas.openxmlformats.org/officeDocument/2006/relationships/slide" Target="/ppt/slides/slide2.xml" Id="Rdee58fc6b8b44eda" /><Relationship Type="http://schemas.openxmlformats.org/officeDocument/2006/relationships/slide" Target="/ppt/slides/slide3.xml" Id="R2fcd2c72980c47b1" /><Relationship Type="http://schemas.openxmlformats.org/officeDocument/2006/relationships/slide" Target="/ppt/slides/slide4.xml" Id="R3aa35c828b4847db" /><Relationship Type="http://schemas.openxmlformats.org/officeDocument/2006/relationships/slide" Target="/ppt/slides/slide5.xml" Id="R4fd008ba145340a5" /><Relationship Type="http://schemas.openxmlformats.org/officeDocument/2006/relationships/slide" Target="/ppt/slides/slide6.xml" Id="R3120c2ae74664a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f49942dc7944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a9babfbfc45b9" /><Relationship Type="http://schemas.openxmlformats.org/officeDocument/2006/relationships/theme" Target="/ppt/slideMasters/theme/theme1.xml" Id="R9c1a6b68ac3843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fa9babfbfc45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67991148d43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8a15b66fc4a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7a73ee38b4f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a85a925a144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7b64533624b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b45dacdb848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RJUKAN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SOKN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Kirkebakken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3660 Rjukan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08 28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post@kirken.tinn.no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www.kirken.tinn.no/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SOKN</a:t>
            </a:r>
          </a:p>
        </p:txBody>
      </p:sp>
    </p:spTree>
  </p:cSld>
  <p:clrMapOvr>
    <a:masterClrMapping xmlns:a="http://schemas.openxmlformats.org/drawingml/2006/main"/>
  </p:clrMapOvr>
</p:sld>
</file>