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ff86040d7a4c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26417fe71845bc"/>
  </p:sldMasterIdLst>
  <p:sldIdLst>
    <p:sldId xmlns:r="http://schemas.openxmlformats.org/officeDocument/2006/relationships" id="256" r:id="Raf30900fbde04eaf"/>
    <p:sldId xmlns:r="http://schemas.openxmlformats.org/officeDocument/2006/relationships" id="257" r:id="Rbf48a8e8d0084a80"/>
    <p:sldId xmlns:r="http://schemas.openxmlformats.org/officeDocument/2006/relationships" id="258" r:id="R865a26afffd64e07"/>
    <p:sldId xmlns:r="http://schemas.openxmlformats.org/officeDocument/2006/relationships" id="259" r:id="Rcc9cd16173044ad4"/>
    <p:sldId xmlns:r="http://schemas.openxmlformats.org/officeDocument/2006/relationships" id="260" r:id="R2c0beb1de43742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26417fe71845bc" /><Relationship Type="http://schemas.openxmlformats.org/officeDocument/2006/relationships/slide" Target="/ppt/slides/slide1.xml" Id="Raf30900fbde04eaf" /><Relationship Type="http://schemas.openxmlformats.org/officeDocument/2006/relationships/slide" Target="/ppt/slides/slide2.xml" Id="Rbf48a8e8d0084a80" /><Relationship Type="http://schemas.openxmlformats.org/officeDocument/2006/relationships/slide" Target="/ppt/slides/slide3.xml" Id="R865a26afffd64e07" /><Relationship Type="http://schemas.openxmlformats.org/officeDocument/2006/relationships/slide" Target="/ppt/slides/slide4.xml" Id="Rcc9cd16173044ad4" /><Relationship Type="http://schemas.openxmlformats.org/officeDocument/2006/relationships/slide" Target="/ppt/slides/slide5.xml" Id="R2c0beb1de43742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4af76af4a249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e54d57f604b20" /><Relationship Type="http://schemas.openxmlformats.org/officeDocument/2006/relationships/theme" Target="/ppt/slideMasters/theme/theme1.xml" Id="R65864756d7254d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ee54d57f604b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8e581ed964c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2b02e5b0540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3862771a74d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47803cc624d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bcacd7db740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RJUKAN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RJUKAN SOKN ble etablert [år] og holder til i Rjukan.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Kirkebakken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3660 Rjukan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08 28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post@kirken.tinn.no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www.kirken.tinn.no/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