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9816e77a764a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440be7de724067"/>
  </p:sldMasterIdLst>
  <p:sldIdLst>
    <p:sldId xmlns:r="http://schemas.openxmlformats.org/officeDocument/2006/relationships" id="256" r:id="R83e3175c16844982"/>
    <p:sldId xmlns:r="http://schemas.openxmlformats.org/officeDocument/2006/relationships" id="257" r:id="R7b40a15464854781"/>
    <p:sldId xmlns:r="http://schemas.openxmlformats.org/officeDocument/2006/relationships" id="258" r:id="Rd828ccd1df54477b"/>
    <p:sldId xmlns:r="http://schemas.openxmlformats.org/officeDocument/2006/relationships" id="259" r:id="R5586dc40d3f846a0"/>
    <p:sldId xmlns:r="http://schemas.openxmlformats.org/officeDocument/2006/relationships" id="260" r:id="R41b9f8b6a29749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440be7de724067" /><Relationship Type="http://schemas.openxmlformats.org/officeDocument/2006/relationships/slide" Target="/ppt/slides/slide1.xml" Id="R83e3175c16844982" /><Relationship Type="http://schemas.openxmlformats.org/officeDocument/2006/relationships/slide" Target="/ppt/slides/slide2.xml" Id="R7b40a15464854781" /><Relationship Type="http://schemas.openxmlformats.org/officeDocument/2006/relationships/slide" Target="/ppt/slides/slide3.xml" Id="Rd828ccd1df54477b" /><Relationship Type="http://schemas.openxmlformats.org/officeDocument/2006/relationships/slide" Target="/ppt/slides/slide4.xml" Id="R5586dc40d3f846a0" /><Relationship Type="http://schemas.openxmlformats.org/officeDocument/2006/relationships/slide" Target="/ppt/slides/slide5.xml" Id="R41b9f8b6a29749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2b2bafdee24a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3e42ef01e4e1a" /><Relationship Type="http://schemas.openxmlformats.org/officeDocument/2006/relationships/theme" Target="/ppt/slideMasters/theme/theme1.xml" Id="Rce8e2cae982842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13e42ef01e4e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de25a549846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28f39eb6243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ac4cc0ce947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ba2c60c6e45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18bbd12b34b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KIRKELIGE FELLESRÅD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01 35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976 992 148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