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08bc27efc54a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01c766384e4684"/>
  </p:sldMasterIdLst>
  <p:sldIdLst>
    <p:sldId xmlns:r="http://schemas.openxmlformats.org/officeDocument/2006/relationships" id="256" r:id="Rfbff3192be6d499e"/>
    <p:sldId xmlns:r="http://schemas.openxmlformats.org/officeDocument/2006/relationships" id="257" r:id="Rb37ccef74e4b440d"/>
    <p:sldId xmlns:r="http://schemas.openxmlformats.org/officeDocument/2006/relationships" id="258" r:id="R5bbb097fc8434988"/>
    <p:sldId xmlns:r="http://schemas.openxmlformats.org/officeDocument/2006/relationships" id="259" r:id="Ra22f585a7db14eb8"/>
    <p:sldId xmlns:r="http://schemas.openxmlformats.org/officeDocument/2006/relationships" id="260" r:id="Reac79c42885648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1c766384e4684" /><Relationship Type="http://schemas.openxmlformats.org/officeDocument/2006/relationships/slide" Target="/ppt/slides/slide1.xml" Id="Rfbff3192be6d499e" /><Relationship Type="http://schemas.openxmlformats.org/officeDocument/2006/relationships/slide" Target="/ppt/slides/slide2.xml" Id="Rb37ccef74e4b440d" /><Relationship Type="http://schemas.openxmlformats.org/officeDocument/2006/relationships/slide" Target="/ppt/slides/slide3.xml" Id="R5bbb097fc8434988" /><Relationship Type="http://schemas.openxmlformats.org/officeDocument/2006/relationships/slide" Target="/ppt/slides/slide4.xml" Id="Ra22f585a7db14eb8" /><Relationship Type="http://schemas.openxmlformats.org/officeDocument/2006/relationships/slide" Target="/ppt/slides/slide5.xml" Id="Reac79c42885648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0cd9db818b44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f568ee92e4003" /><Relationship Type="http://schemas.openxmlformats.org/officeDocument/2006/relationships/theme" Target="/ppt/slideMasters/theme/theme1.xml" Id="R32e0e51961f742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bf568ee92e40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9c0c3db6740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16bdbbe9d4a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c2dfefaaf40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006da42a444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1c8247e9f44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GRONG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 SOKN ble etablert [år] og holder til i Grong.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 kommunehus, Granvegen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7870 Grong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morten.hernes@live.com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976 999 592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SOKN</a:t>
            </a:r>
          </a:p>
        </p:txBody>
      </p:sp>
    </p:spTree>
  </p:cSld>
  <p:clrMapOvr>
    <a:masterClrMapping xmlns:a="http://schemas.openxmlformats.org/drawingml/2006/main"/>
  </p:clrMapOvr>
</p:sld>
</file>