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efaec516d7f4ef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6d1c35d7a6846db"/>
  </p:sldMasterIdLst>
  <p:sldIdLst>
    <p:sldId xmlns:r="http://schemas.openxmlformats.org/officeDocument/2006/relationships" id="256" r:id="Rbc50d4eb0cdc4ffd"/>
    <p:sldId xmlns:r="http://schemas.openxmlformats.org/officeDocument/2006/relationships" id="257" r:id="R1f0766093226405c"/>
    <p:sldId xmlns:r="http://schemas.openxmlformats.org/officeDocument/2006/relationships" id="258" r:id="Ra5e906928f594a8d"/>
    <p:sldId xmlns:r="http://schemas.openxmlformats.org/officeDocument/2006/relationships" id="259" r:id="R49d103188852404a"/>
    <p:sldId xmlns:r="http://schemas.openxmlformats.org/officeDocument/2006/relationships" id="260" r:id="Rb8409fd176694e0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d1c35d7a6846db" /><Relationship Type="http://schemas.openxmlformats.org/officeDocument/2006/relationships/slide" Target="/ppt/slides/slide1.xml" Id="Rbc50d4eb0cdc4ffd" /><Relationship Type="http://schemas.openxmlformats.org/officeDocument/2006/relationships/slide" Target="/ppt/slides/slide2.xml" Id="R1f0766093226405c" /><Relationship Type="http://schemas.openxmlformats.org/officeDocument/2006/relationships/slide" Target="/ppt/slides/slide3.xml" Id="Ra5e906928f594a8d" /><Relationship Type="http://schemas.openxmlformats.org/officeDocument/2006/relationships/slide" Target="/ppt/slides/slide4.xml" Id="R49d103188852404a" /><Relationship Type="http://schemas.openxmlformats.org/officeDocument/2006/relationships/slide" Target="/ppt/slides/slide5.xml" Id="Rb8409fd176694e0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f9c909cfe642c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f843ddd16742bc" /><Relationship Type="http://schemas.openxmlformats.org/officeDocument/2006/relationships/theme" Target="/ppt/slideMasters/theme/theme1.xml" Id="Rb101fa8bda1d48a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af843ddd16742b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0e0389e8f6499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45600a98cf40d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73747c1d96458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66adaf3988476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27aba2cc8442d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BODØ KIRKELIGE FELLESRÅD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BODØ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BODØ KIRKELIGE FELLESRÅD ble etablert [år] og holder til i Bodø.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BODØ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BODØ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BODØ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Dronningens gate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8006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50 03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post.bodo@kirken.no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kirken.no/bodo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976 999 800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BODØ KIRKELIGE FELLESRÅD</a:t>
            </a:r>
          </a:p>
        </p:txBody>
      </p:sp>
    </p:spTree>
  </p:cSld>
  <p:clrMapOvr>
    <a:masterClrMapping xmlns:a="http://schemas.openxmlformats.org/drawingml/2006/main"/>
  </p:clrMapOvr>
</p:sld>
</file>