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72c24df99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f70d1fc86429b"/>
  </p:sldMasterIdLst>
  <p:sldIdLst>
    <p:sldId xmlns:r="http://schemas.openxmlformats.org/officeDocument/2006/relationships" id="256" r:id="R47daa2a9c87c4b62"/>
    <p:sldId xmlns:r="http://schemas.openxmlformats.org/officeDocument/2006/relationships" id="257" r:id="R8907282a44f9433a"/>
    <p:sldId xmlns:r="http://schemas.openxmlformats.org/officeDocument/2006/relationships" id="258" r:id="R2d1c67c807614a1f"/>
    <p:sldId xmlns:r="http://schemas.openxmlformats.org/officeDocument/2006/relationships" id="259" r:id="R515474880518426c"/>
    <p:sldId xmlns:r="http://schemas.openxmlformats.org/officeDocument/2006/relationships" id="260" r:id="Rae22fc6090454be3"/>
    <p:sldId xmlns:r="http://schemas.openxmlformats.org/officeDocument/2006/relationships" id="261" r:id="Rc10a157dd8cd4206"/>
    <p:sldId xmlns:r="http://schemas.openxmlformats.org/officeDocument/2006/relationships" id="262" r:id="R7221e660477e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f70d1fc86429b" /><Relationship Type="http://schemas.openxmlformats.org/officeDocument/2006/relationships/slide" Target="/ppt/slides/slide1.xml" Id="R47daa2a9c87c4b62" /><Relationship Type="http://schemas.openxmlformats.org/officeDocument/2006/relationships/slide" Target="/ppt/slides/slide2.xml" Id="R8907282a44f9433a" /><Relationship Type="http://schemas.openxmlformats.org/officeDocument/2006/relationships/slide" Target="/ppt/slides/slide3.xml" Id="R2d1c67c807614a1f" /><Relationship Type="http://schemas.openxmlformats.org/officeDocument/2006/relationships/slide" Target="/ppt/slides/slide4.xml" Id="R515474880518426c" /><Relationship Type="http://schemas.openxmlformats.org/officeDocument/2006/relationships/slide" Target="/ppt/slides/slide5.xml" Id="Rae22fc6090454be3" /><Relationship Type="http://schemas.openxmlformats.org/officeDocument/2006/relationships/slide" Target="/ppt/slides/slide6.xml" Id="Rc10a157dd8cd4206" /><Relationship Type="http://schemas.openxmlformats.org/officeDocument/2006/relationships/slide" Target="/ppt/slides/slide7.xml" Id="R7221e660477e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1b676a345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86c26be2435c" /><Relationship Type="http://schemas.openxmlformats.org/officeDocument/2006/relationships/theme" Target="/ppt/slideMasters/theme/theme1.xml" Id="R66c1f82eab1c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f86c26be2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9a02f401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4e23ebdf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0b57b496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5c2d67f8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a15ffb3b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774671a9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c7349d66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FOMAS - FISKEHELSE OG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FOMAS - FISKEHELSE OG MILJØ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23 341 841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ÅKERBLÅ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977 041 236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FOMAS - FISKEHELSE OG MILJØ AS</a:t>
            </a:r>
          </a:p>
        </p:txBody>
      </p:sp>
    </p:spTree>
  </p:cSld>
  <p:clrMapOvr>
    <a:masterClrMapping xmlns:a="http://schemas.openxmlformats.org/drawingml/2006/main"/>
  </p:clrMapOvr>
</p:sld>
</file>