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a65a97351d48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06303cc8f7413a"/>
  </p:sldMasterIdLst>
  <p:sldIdLst>
    <p:sldId xmlns:r="http://schemas.openxmlformats.org/officeDocument/2006/relationships" id="256" r:id="Rfbed2a1c51004571"/>
    <p:sldId xmlns:r="http://schemas.openxmlformats.org/officeDocument/2006/relationships" id="257" r:id="R615f1894662647e4"/>
    <p:sldId xmlns:r="http://schemas.openxmlformats.org/officeDocument/2006/relationships" id="258" r:id="R7cd53499855c423f"/>
    <p:sldId xmlns:r="http://schemas.openxmlformats.org/officeDocument/2006/relationships" id="259" r:id="R991fa457cc2f44fb"/>
    <p:sldId xmlns:r="http://schemas.openxmlformats.org/officeDocument/2006/relationships" id="260" r:id="Ra6a0eedf46474dab"/>
    <p:sldId xmlns:r="http://schemas.openxmlformats.org/officeDocument/2006/relationships" id="261" r:id="R82bbd545d9d64371"/>
    <p:sldId xmlns:r="http://schemas.openxmlformats.org/officeDocument/2006/relationships" id="262" r:id="R6811b66128fd4f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06303cc8f7413a" /><Relationship Type="http://schemas.openxmlformats.org/officeDocument/2006/relationships/slide" Target="/ppt/slides/slide1.xml" Id="Rfbed2a1c51004571" /><Relationship Type="http://schemas.openxmlformats.org/officeDocument/2006/relationships/slide" Target="/ppt/slides/slide2.xml" Id="R615f1894662647e4" /><Relationship Type="http://schemas.openxmlformats.org/officeDocument/2006/relationships/slide" Target="/ppt/slides/slide3.xml" Id="R7cd53499855c423f" /><Relationship Type="http://schemas.openxmlformats.org/officeDocument/2006/relationships/slide" Target="/ppt/slides/slide4.xml" Id="R991fa457cc2f44fb" /><Relationship Type="http://schemas.openxmlformats.org/officeDocument/2006/relationships/slide" Target="/ppt/slides/slide5.xml" Id="Ra6a0eedf46474dab" /><Relationship Type="http://schemas.openxmlformats.org/officeDocument/2006/relationships/slide" Target="/ppt/slides/slide6.xml" Id="R82bbd545d9d64371" /><Relationship Type="http://schemas.openxmlformats.org/officeDocument/2006/relationships/slide" Target="/ppt/slides/slide7.xml" Id="R6811b66128fd4f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cdbd117a8441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9d4048fc04b7f" /><Relationship Type="http://schemas.openxmlformats.org/officeDocument/2006/relationships/theme" Target="/ppt/slideMasters/theme/theme1.xml" Id="R5c3c2039f7ef40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f9d4048fc04b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b86a29224a49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0ff28cf6446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39528d54b49c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b4ee6223043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a8d5f258f243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c2c9e31d84e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548e996aa4f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SOLBERG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SOLBERG INVEST AS ble etablert [år] og holder til i Vettre.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11 598 000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8 393 442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21 099 395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97 632 467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117 711 194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SOLBERG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Krillåsv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1392 Vettre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977 044 707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