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16fe3a496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59b01dae5427e"/>
  </p:sldMasterIdLst>
  <p:sldIdLst>
    <p:sldId xmlns:r="http://schemas.openxmlformats.org/officeDocument/2006/relationships" id="256" r:id="R6a939171e4844c6a"/>
    <p:sldId xmlns:r="http://schemas.openxmlformats.org/officeDocument/2006/relationships" id="257" r:id="Rf3eadfb240ee4cc1"/>
    <p:sldId xmlns:r="http://schemas.openxmlformats.org/officeDocument/2006/relationships" id="258" r:id="R4d30f7ac2bd94250"/>
    <p:sldId xmlns:r="http://schemas.openxmlformats.org/officeDocument/2006/relationships" id="259" r:id="Rd8037a77b690496c"/>
    <p:sldId xmlns:r="http://schemas.openxmlformats.org/officeDocument/2006/relationships" id="260" r:id="Raa7df0f7ad51445c"/>
    <p:sldId xmlns:r="http://schemas.openxmlformats.org/officeDocument/2006/relationships" id="261" r:id="R386da0163d4f47bc"/>
    <p:sldId xmlns:r="http://schemas.openxmlformats.org/officeDocument/2006/relationships" id="262" r:id="Re29633379eea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59b01dae5427e" /><Relationship Type="http://schemas.openxmlformats.org/officeDocument/2006/relationships/slide" Target="/ppt/slides/slide1.xml" Id="R6a939171e4844c6a" /><Relationship Type="http://schemas.openxmlformats.org/officeDocument/2006/relationships/slide" Target="/ppt/slides/slide2.xml" Id="Rf3eadfb240ee4cc1" /><Relationship Type="http://schemas.openxmlformats.org/officeDocument/2006/relationships/slide" Target="/ppt/slides/slide3.xml" Id="R4d30f7ac2bd94250" /><Relationship Type="http://schemas.openxmlformats.org/officeDocument/2006/relationships/slide" Target="/ppt/slides/slide4.xml" Id="Rd8037a77b690496c" /><Relationship Type="http://schemas.openxmlformats.org/officeDocument/2006/relationships/slide" Target="/ppt/slides/slide5.xml" Id="Raa7df0f7ad51445c" /><Relationship Type="http://schemas.openxmlformats.org/officeDocument/2006/relationships/slide" Target="/ppt/slides/slide6.xml" Id="R386da0163d4f47bc" /><Relationship Type="http://schemas.openxmlformats.org/officeDocument/2006/relationships/slide" Target="/ppt/slides/slide7.xml" Id="Re29633379eea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6fede6fe6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252c64544bf0" /><Relationship Type="http://schemas.openxmlformats.org/officeDocument/2006/relationships/theme" Target="/ppt/slideMasters/theme/theme1.xml" Id="Re0145c66c07a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2252c6454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9a101a27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f418f882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d25ab294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ffbb7f4ba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af5dd2b6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4e5b16b7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388e1d48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TERJE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TOVE SØRSDAHL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AARHEIM LEIF ARNE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