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fa259c888646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b6f60fe1e84836"/>
  </p:sldMasterIdLst>
  <p:sldIdLst>
    <p:sldId xmlns:r="http://schemas.openxmlformats.org/officeDocument/2006/relationships" id="256" r:id="R3818f1e42f6c4036"/>
    <p:sldId xmlns:r="http://schemas.openxmlformats.org/officeDocument/2006/relationships" id="257" r:id="R0497972ae48a46c1"/>
    <p:sldId xmlns:r="http://schemas.openxmlformats.org/officeDocument/2006/relationships" id="258" r:id="R5606912533aa4570"/>
    <p:sldId xmlns:r="http://schemas.openxmlformats.org/officeDocument/2006/relationships" id="259" r:id="R7cb39252ce8d4241"/>
    <p:sldId xmlns:r="http://schemas.openxmlformats.org/officeDocument/2006/relationships" id="260" r:id="R512595a9f3774d55"/>
    <p:sldId xmlns:r="http://schemas.openxmlformats.org/officeDocument/2006/relationships" id="261" r:id="R9d01a7e6fe914a3c"/>
    <p:sldId xmlns:r="http://schemas.openxmlformats.org/officeDocument/2006/relationships" id="262" r:id="R36cde9872c1749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b6f60fe1e84836" /><Relationship Type="http://schemas.openxmlformats.org/officeDocument/2006/relationships/slide" Target="/ppt/slides/slide1.xml" Id="R3818f1e42f6c4036" /><Relationship Type="http://schemas.openxmlformats.org/officeDocument/2006/relationships/slide" Target="/ppt/slides/slide2.xml" Id="R0497972ae48a46c1" /><Relationship Type="http://schemas.openxmlformats.org/officeDocument/2006/relationships/slide" Target="/ppt/slides/slide3.xml" Id="R5606912533aa4570" /><Relationship Type="http://schemas.openxmlformats.org/officeDocument/2006/relationships/slide" Target="/ppt/slides/slide4.xml" Id="R7cb39252ce8d4241" /><Relationship Type="http://schemas.openxmlformats.org/officeDocument/2006/relationships/slide" Target="/ppt/slides/slide5.xml" Id="R512595a9f3774d55" /><Relationship Type="http://schemas.openxmlformats.org/officeDocument/2006/relationships/slide" Target="/ppt/slides/slide6.xml" Id="R9d01a7e6fe914a3c" /><Relationship Type="http://schemas.openxmlformats.org/officeDocument/2006/relationships/slide" Target="/ppt/slides/slide7.xml" Id="R36cde9872c1749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d388e0879047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75190c8944353" /><Relationship Type="http://schemas.openxmlformats.org/officeDocument/2006/relationships/theme" Target="/ppt/slideMasters/theme/theme1.xml" Id="Rf011df6ca86c4b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575190c89443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1a81ab2fd43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b3c6047a940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c1ac58a0643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b2ae69be741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e16ae63304f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0caa98f3248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ec1688d1444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HERTZENBERG-NAFSTAD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HERTZENBERG-NAFSTAD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301 928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7 457 705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7 572 705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ASBJØRG IRENE HERTZENBERG-NAFSTAD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 HERTZENBERG-NAFSTAD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HERTZENBERG-NAFSTAD  –  22,5 %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Asbjørg Hertzenberg-Nafstad, Bromstadvegen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58 23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asbjorghn@outlook.com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977 062 713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