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03dd857eb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0ba3ce19549e0"/>
  </p:sldMasterIdLst>
  <p:sldIdLst>
    <p:sldId xmlns:r="http://schemas.openxmlformats.org/officeDocument/2006/relationships" id="256" r:id="R811c6d899b7141eb"/>
    <p:sldId xmlns:r="http://schemas.openxmlformats.org/officeDocument/2006/relationships" id="257" r:id="R86e37d202e104f17"/>
    <p:sldId xmlns:r="http://schemas.openxmlformats.org/officeDocument/2006/relationships" id="258" r:id="Re79bd79c915c469e"/>
    <p:sldId xmlns:r="http://schemas.openxmlformats.org/officeDocument/2006/relationships" id="259" r:id="R0b5d7ea4bdbb40e8"/>
    <p:sldId xmlns:r="http://schemas.openxmlformats.org/officeDocument/2006/relationships" id="260" r:id="R162aa3c429c3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0ba3ce19549e0" /><Relationship Type="http://schemas.openxmlformats.org/officeDocument/2006/relationships/slide" Target="/ppt/slides/slide1.xml" Id="R811c6d899b7141eb" /><Relationship Type="http://schemas.openxmlformats.org/officeDocument/2006/relationships/slide" Target="/ppt/slides/slide2.xml" Id="R86e37d202e104f17" /><Relationship Type="http://schemas.openxmlformats.org/officeDocument/2006/relationships/slide" Target="/ppt/slides/slide3.xml" Id="Re79bd79c915c469e" /><Relationship Type="http://schemas.openxmlformats.org/officeDocument/2006/relationships/slide" Target="/ppt/slides/slide4.xml" Id="R0b5d7ea4bdbb40e8" /><Relationship Type="http://schemas.openxmlformats.org/officeDocument/2006/relationships/slide" Target="/ppt/slides/slide5.xml" Id="R162aa3c429c3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ce9e99b20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886a6b9d4d79" /><Relationship Type="http://schemas.openxmlformats.org/officeDocument/2006/relationships/theme" Target="/ppt/slideMasters/theme/theme1.xml" Id="R9b08c1c18cc1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1886a6b9d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8cf0fa0d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f176d11f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3a1420718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dd0a6174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b97c5c63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www.danskebank.no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