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1fc56f74ce47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59f1c432e043c7"/>
  </p:sldMasterIdLst>
  <p:sldIdLst>
    <p:sldId xmlns:r="http://schemas.openxmlformats.org/officeDocument/2006/relationships" id="256" r:id="Recdeb56aee204650"/>
    <p:sldId xmlns:r="http://schemas.openxmlformats.org/officeDocument/2006/relationships" id="257" r:id="Rfefcc31cf2484f3c"/>
    <p:sldId xmlns:r="http://schemas.openxmlformats.org/officeDocument/2006/relationships" id="258" r:id="R579fd31f1384455c"/>
    <p:sldId xmlns:r="http://schemas.openxmlformats.org/officeDocument/2006/relationships" id="259" r:id="R3d425b4557a94214"/>
    <p:sldId xmlns:r="http://schemas.openxmlformats.org/officeDocument/2006/relationships" id="260" r:id="R2ed19891e2564f67"/>
    <p:sldId xmlns:r="http://schemas.openxmlformats.org/officeDocument/2006/relationships" id="261" r:id="R623d09dd0ac341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9f1c432e043c7" /><Relationship Type="http://schemas.openxmlformats.org/officeDocument/2006/relationships/slide" Target="/ppt/slides/slide1.xml" Id="Recdeb56aee204650" /><Relationship Type="http://schemas.openxmlformats.org/officeDocument/2006/relationships/slide" Target="/ppt/slides/slide2.xml" Id="Rfefcc31cf2484f3c" /><Relationship Type="http://schemas.openxmlformats.org/officeDocument/2006/relationships/slide" Target="/ppt/slides/slide3.xml" Id="R579fd31f1384455c" /><Relationship Type="http://schemas.openxmlformats.org/officeDocument/2006/relationships/slide" Target="/ppt/slides/slide4.xml" Id="R3d425b4557a94214" /><Relationship Type="http://schemas.openxmlformats.org/officeDocument/2006/relationships/slide" Target="/ppt/slides/slide5.xml" Id="R2ed19891e2564f67" /><Relationship Type="http://schemas.openxmlformats.org/officeDocument/2006/relationships/slide" Target="/ppt/slides/slide6.xml" Id="R623d09dd0ac341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c498f60d9a4f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6fe8d925c493a" /><Relationship Type="http://schemas.openxmlformats.org/officeDocument/2006/relationships/theme" Target="/ppt/slideMasters/theme/theme1.xml" Id="R23b66fe8d4364e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c6fe8d925c49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0059c00a943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7f1bbcf4047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bdb87815c48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1c3499daa42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3e919d30e4d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40fb0f79c40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GAMMA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GAMMA GROUP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GUDESEN OLAV GUDE  –  48,5 %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OTTERSTAD ALF BORGE  –  48,5 %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NÆSS THOR-ERIK HALLEN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977 075 238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GROUP AS</a:t>
            </a:r>
          </a:p>
        </p:txBody>
      </p:sp>
    </p:spTree>
  </p:cSld>
  <p:clrMapOvr>
    <a:masterClrMapping xmlns:a="http://schemas.openxmlformats.org/drawingml/2006/main"/>
  </p:clrMapOvr>
</p:sld>
</file>