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43375ecd7e45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be15ae708e4d99"/>
  </p:sldMasterIdLst>
  <p:sldIdLst>
    <p:sldId xmlns:r="http://schemas.openxmlformats.org/officeDocument/2006/relationships" id="256" r:id="Rd4757faf35194c04"/>
    <p:sldId xmlns:r="http://schemas.openxmlformats.org/officeDocument/2006/relationships" id="257" r:id="Rc7380189d33d4c57"/>
    <p:sldId xmlns:r="http://schemas.openxmlformats.org/officeDocument/2006/relationships" id="258" r:id="R0e9c0e8325604395"/>
    <p:sldId xmlns:r="http://schemas.openxmlformats.org/officeDocument/2006/relationships" id="259" r:id="Rddb9ef374b8248bc"/>
    <p:sldId xmlns:r="http://schemas.openxmlformats.org/officeDocument/2006/relationships" id="260" r:id="R98919870a3d742af"/>
    <p:sldId xmlns:r="http://schemas.openxmlformats.org/officeDocument/2006/relationships" id="261" r:id="R81b3978e3bdc43aa"/>
    <p:sldId xmlns:r="http://schemas.openxmlformats.org/officeDocument/2006/relationships" id="262" r:id="Rdb484658f4ae4d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be15ae708e4d99" /><Relationship Type="http://schemas.openxmlformats.org/officeDocument/2006/relationships/slide" Target="/ppt/slides/slide1.xml" Id="Rd4757faf35194c04" /><Relationship Type="http://schemas.openxmlformats.org/officeDocument/2006/relationships/slide" Target="/ppt/slides/slide2.xml" Id="Rc7380189d33d4c57" /><Relationship Type="http://schemas.openxmlformats.org/officeDocument/2006/relationships/slide" Target="/ppt/slides/slide3.xml" Id="R0e9c0e8325604395" /><Relationship Type="http://schemas.openxmlformats.org/officeDocument/2006/relationships/slide" Target="/ppt/slides/slide4.xml" Id="Rddb9ef374b8248bc" /><Relationship Type="http://schemas.openxmlformats.org/officeDocument/2006/relationships/slide" Target="/ppt/slides/slide5.xml" Id="R98919870a3d742af" /><Relationship Type="http://schemas.openxmlformats.org/officeDocument/2006/relationships/slide" Target="/ppt/slides/slide6.xml" Id="R81b3978e3bdc43aa" /><Relationship Type="http://schemas.openxmlformats.org/officeDocument/2006/relationships/slide" Target="/ppt/slides/slide7.xml" Id="Rdb484658f4ae4d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5810df1e4748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dd5f7a2cc4fc9" /><Relationship Type="http://schemas.openxmlformats.org/officeDocument/2006/relationships/theme" Target="/ppt/slideMasters/theme/theme1.xml" Id="Rbf5ae6630a384c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edd5f7a2cc4f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335ac3bbd4d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06342ef6a47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efe71b835e48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4cb64532940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be99f62e145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ddf9223394f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cf2adbede4c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ØKONSULT AS ble etablert [år] og holder til i Stranda.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14 461 511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1 413 606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1 155 927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438 396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5 376 973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ØKONOMISERVICE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Bankgata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6200 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26 91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977 075 459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ØKONSULT AS</a:t>
            </a:r>
          </a:p>
        </p:txBody>
      </p:sp>
    </p:spTree>
  </p:cSld>
  <p:clrMapOvr>
    <a:masterClrMapping xmlns:a="http://schemas.openxmlformats.org/drawingml/2006/main"/>
  </p:clrMapOvr>
</p:sld>
</file>