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77a4cd53244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779de4b4b1423e"/>
  </p:sldMasterIdLst>
  <p:sldIdLst>
    <p:sldId xmlns:r="http://schemas.openxmlformats.org/officeDocument/2006/relationships" id="256" r:id="Rd44069365fe14b9a"/>
    <p:sldId xmlns:r="http://schemas.openxmlformats.org/officeDocument/2006/relationships" id="257" r:id="Rea67375162554506"/>
    <p:sldId xmlns:r="http://schemas.openxmlformats.org/officeDocument/2006/relationships" id="258" r:id="R1627a7de1b5d4d4d"/>
    <p:sldId xmlns:r="http://schemas.openxmlformats.org/officeDocument/2006/relationships" id="259" r:id="R542b43d531924a4b"/>
    <p:sldId xmlns:r="http://schemas.openxmlformats.org/officeDocument/2006/relationships" id="260" r:id="Rf45114c6f254456e"/>
    <p:sldId xmlns:r="http://schemas.openxmlformats.org/officeDocument/2006/relationships" id="261" r:id="Rc32cbe8c7e944215"/>
    <p:sldId xmlns:r="http://schemas.openxmlformats.org/officeDocument/2006/relationships" id="262" r:id="R75264e55b1514c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779de4b4b1423e" /><Relationship Type="http://schemas.openxmlformats.org/officeDocument/2006/relationships/slide" Target="/ppt/slides/slide1.xml" Id="Rd44069365fe14b9a" /><Relationship Type="http://schemas.openxmlformats.org/officeDocument/2006/relationships/slide" Target="/ppt/slides/slide2.xml" Id="Rea67375162554506" /><Relationship Type="http://schemas.openxmlformats.org/officeDocument/2006/relationships/slide" Target="/ppt/slides/slide3.xml" Id="R1627a7de1b5d4d4d" /><Relationship Type="http://schemas.openxmlformats.org/officeDocument/2006/relationships/slide" Target="/ppt/slides/slide4.xml" Id="R542b43d531924a4b" /><Relationship Type="http://schemas.openxmlformats.org/officeDocument/2006/relationships/slide" Target="/ppt/slides/slide5.xml" Id="Rf45114c6f254456e" /><Relationship Type="http://schemas.openxmlformats.org/officeDocument/2006/relationships/slide" Target="/ppt/slides/slide6.xml" Id="Rc32cbe8c7e944215" /><Relationship Type="http://schemas.openxmlformats.org/officeDocument/2006/relationships/slide" Target="/ppt/slides/slide7.xml" Id="R75264e55b1514c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a59b6bf5647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e2a83a3c4459" /><Relationship Type="http://schemas.openxmlformats.org/officeDocument/2006/relationships/theme" Target="/ppt/slideMasters/theme/theme1.xml" Id="Ra7bb3b5fbb73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6de2a83a3c44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acfbb49e14a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797a44a3249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caa1fd7ab49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eccdaf3c4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5dc54d37f4e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75bad96ad4d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aa8892a6b40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NORTEK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ble etablert [år] og holder til i Åfjord.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39 422 357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9 937 725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16 705 802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 –  51,1 %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NORTEK ELEKTRO AS  –  12,8 %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RØMMA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ARNE LIE SØYSETH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BY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RAYMOND HALSAUNET  –  4,4 %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53 07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www.nortek-elektro.no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977 076 153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NORTEK ELEKTRO AS</a:t>
            </a:r>
          </a:p>
        </p:txBody>
      </p:sp>
    </p:spTree>
  </p:cSld>
  <p:clrMapOvr>
    <a:masterClrMapping xmlns:a="http://schemas.openxmlformats.org/drawingml/2006/main"/>
  </p:clrMapOvr>
</p:sld>
</file>