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43abcc6692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c3a111a1b4dff"/>
  </p:sldMasterIdLst>
  <p:sldIdLst>
    <p:sldId xmlns:r="http://schemas.openxmlformats.org/officeDocument/2006/relationships" id="256" r:id="Rc61192c8d7964437"/>
    <p:sldId xmlns:r="http://schemas.openxmlformats.org/officeDocument/2006/relationships" id="257" r:id="Rdc29c753c6e74e9d"/>
    <p:sldId xmlns:r="http://schemas.openxmlformats.org/officeDocument/2006/relationships" id="258" r:id="Re255149730d741ba"/>
    <p:sldId xmlns:r="http://schemas.openxmlformats.org/officeDocument/2006/relationships" id="259" r:id="Rbe9b34e4fcf44e71"/>
    <p:sldId xmlns:r="http://schemas.openxmlformats.org/officeDocument/2006/relationships" id="260" r:id="R42f6aeaae2c54f8b"/>
    <p:sldId xmlns:r="http://schemas.openxmlformats.org/officeDocument/2006/relationships" id="261" r:id="R6d56f94a92384830"/>
    <p:sldId xmlns:r="http://schemas.openxmlformats.org/officeDocument/2006/relationships" id="262" r:id="Rcccdee7815d4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c3a111a1b4dff" /><Relationship Type="http://schemas.openxmlformats.org/officeDocument/2006/relationships/slide" Target="/ppt/slides/slide1.xml" Id="Rc61192c8d7964437" /><Relationship Type="http://schemas.openxmlformats.org/officeDocument/2006/relationships/slide" Target="/ppt/slides/slide2.xml" Id="Rdc29c753c6e74e9d" /><Relationship Type="http://schemas.openxmlformats.org/officeDocument/2006/relationships/slide" Target="/ppt/slides/slide3.xml" Id="Re255149730d741ba" /><Relationship Type="http://schemas.openxmlformats.org/officeDocument/2006/relationships/slide" Target="/ppt/slides/slide4.xml" Id="Rbe9b34e4fcf44e71" /><Relationship Type="http://schemas.openxmlformats.org/officeDocument/2006/relationships/slide" Target="/ppt/slides/slide5.xml" Id="R42f6aeaae2c54f8b" /><Relationship Type="http://schemas.openxmlformats.org/officeDocument/2006/relationships/slide" Target="/ppt/slides/slide6.xml" Id="R6d56f94a92384830" /><Relationship Type="http://schemas.openxmlformats.org/officeDocument/2006/relationships/slide" Target="/ppt/slides/slide7.xml" Id="Rcccdee7815d4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9f34c1ebd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a31c16af2423f" /><Relationship Type="http://schemas.openxmlformats.org/officeDocument/2006/relationships/theme" Target="/ppt/slideMasters/theme/theme1.xml" Id="R40ab13cfc9f8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a31c16af2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0bc7bd266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1c020f56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24e9e3dea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acf105f15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cce76e29047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bad5be5034c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66a514c5e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HOLDING FLADHUS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932 023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10 181 197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294 071 868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321 240 343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TORE FLADHUS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KRISTINE FLADHUS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OLE FLADHUS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nof@okonomibistand.no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