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73e9ea690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59b7f55824f78"/>
  </p:sldMasterIdLst>
  <p:sldIdLst>
    <p:sldId xmlns:r="http://schemas.openxmlformats.org/officeDocument/2006/relationships" id="256" r:id="R0317480b4e4640be"/>
    <p:sldId xmlns:r="http://schemas.openxmlformats.org/officeDocument/2006/relationships" id="257" r:id="Ra6404deb561d44ff"/>
    <p:sldId xmlns:r="http://schemas.openxmlformats.org/officeDocument/2006/relationships" id="258" r:id="Rddffe00415da4a24"/>
    <p:sldId xmlns:r="http://schemas.openxmlformats.org/officeDocument/2006/relationships" id="259" r:id="R237622300dc7492a"/>
    <p:sldId xmlns:r="http://schemas.openxmlformats.org/officeDocument/2006/relationships" id="260" r:id="R117c1156827c4c8a"/>
    <p:sldId xmlns:r="http://schemas.openxmlformats.org/officeDocument/2006/relationships" id="261" r:id="R38a4b1c0d8ec4742"/>
    <p:sldId xmlns:r="http://schemas.openxmlformats.org/officeDocument/2006/relationships" id="262" r:id="R654d350e631b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59b7f55824f78" /><Relationship Type="http://schemas.openxmlformats.org/officeDocument/2006/relationships/slide" Target="/ppt/slides/slide1.xml" Id="R0317480b4e4640be" /><Relationship Type="http://schemas.openxmlformats.org/officeDocument/2006/relationships/slide" Target="/ppt/slides/slide2.xml" Id="Ra6404deb561d44ff" /><Relationship Type="http://schemas.openxmlformats.org/officeDocument/2006/relationships/slide" Target="/ppt/slides/slide3.xml" Id="Rddffe00415da4a24" /><Relationship Type="http://schemas.openxmlformats.org/officeDocument/2006/relationships/slide" Target="/ppt/slides/slide4.xml" Id="R237622300dc7492a" /><Relationship Type="http://schemas.openxmlformats.org/officeDocument/2006/relationships/slide" Target="/ppt/slides/slide5.xml" Id="R117c1156827c4c8a" /><Relationship Type="http://schemas.openxmlformats.org/officeDocument/2006/relationships/slide" Target="/ppt/slides/slide6.xml" Id="R38a4b1c0d8ec4742" /><Relationship Type="http://schemas.openxmlformats.org/officeDocument/2006/relationships/slide" Target="/ppt/slides/slide7.xml" Id="R654d350e631b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74055dbcb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f358613a4ee9" /><Relationship Type="http://schemas.openxmlformats.org/officeDocument/2006/relationships/theme" Target="/ppt/slideMasters/theme/theme1.xml" Id="Rd5ae32056b79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3f358613a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18c1c87d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dfb1f08b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e47c9a46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c53dbedd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e44e122bd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c38ac27b5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0ad8b90bc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