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60a7a0c4f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24936f7944649"/>
  </p:sldMasterIdLst>
  <p:sldIdLst>
    <p:sldId xmlns:r="http://schemas.openxmlformats.org/officeDocument/2006/relationships" id="256" r:id="R5f7688612b394cd2"/>
    <p:sldId xmlns:r="http://schemas.openxmlformats.org/officeDocument/2006/relationships" id="257" r:id="Rfd885a9672244b41"/>
    <p:sldId xmlns:r="http://schemas.openxmlformats.org/officeDocument/2006/relationships" id="258" r:id="R51e17023cb3d452a"/>
    <p:sldId xmlns:r="http://schemas.openxmlformats.org/officeDocument/2006/relationships" id="259" r:id="R750277d8040c48cc"/>
    <p:sldId xmlns:r="http://schemas.openxmlformats.org/officeDocument/2006/relationships" id="260" r:id="Rd5514bb06b5c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24936f7944649" /><Relationship Type="http://schemas.openxmlformats.org/officeDocument/2006/relationships/slide" Target="/ppt/slides/slide1.xml" Id="R5f7688612b394cd2" /><Relationship Type="http://schemas.openxmlformats.org/officeDocument/2006/relationships/slide" Target="/ppt/slides/slide2.xml" Id="Rfd885a9672244b41" /><Relationship Type="http://schemas.openxmlformats.org/officeDocument/2006/relationships/slide" Target="/ppt/slides/slide3.xml" Id="R51e17023cb3d452a" /><Relationship Type="http://schemas.openxmlformats.org/officeDocument/2006/relationships/slide" Target="/ppt/slides/slide4.xml" Id="R750277d8040c48cc" /><Relationship Type="http://schemas.openxmlformats.org/officeDocument/2006/relationships/slide" Target="/ppt/slides/slide5.xml" Id="Rd5514bb06b5c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32d1503a3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79b9e74740b3" /><Relationship Type="http://schemas.openxmlformats.org/officeDocument/2006/relationships/theme" Target="/ppt/slideMasters/theme/theme1.xml" Id="Rc397aa710951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279b9e747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c7b8ddab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68f9e2e7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f6dbda55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436c160c1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fbd27736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MØRES PENSJONSKASSE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Wilhelmsg 29 - 33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carl.lien@gabler.no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