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0abf00313f44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e8d7d05bc94fab"/>
  </p:sldMasterIdLst>
  <p:sldIdLst>
    <p:sldId xmlns:r="http://schemas.openxmlformats.org/officeDocument/2006/relationships" id="256" r:id="R18f04b4010334776"/>
    <p:sldId xmlns:r="http://schemas.openxmlformats.org/officeDocument/2006/relationships" id="257" r:id="R52e59baff4504f92"/>
    <p:sldId xmlns:r="http://schemas.openxmlformats.org/officeDocument/2006/relationships" id="258" r:id="R675999b488484a70"/>
    <p:sldId xmlns:r="http://schemas.openxmlformats.org/officeDocument/2006/relationships" id="259" r:id="R9ad1efad2454402c"/>
    <p:sldId xmlns:r="http://schemas.openxmlformats.org/officeDocument/2006/relationships" id="260" r:id="Ra60b376c4de34324"/>
    <p:sldId xmlns:r="http://schemas.openxmlformats.org/officeDocument/2006/relationships" id="261" r:id="R44af42ba4e5d45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e8d7d05bc94fab" /><Relationship Type="http://schemas.openxmlformats.org/officeDocument/2006/relationships/slide" Target="/ppt/slides/slide1.xml" Id="R18f04b4010334776" /><Relationship Type="http://schemas.openxmlformats.org/officeDocument/2006/relationships/slide" Target="/ppt/slides/slide2.xml" Id="R52e59baff4504f92" /><Relationship Type="http://schemas.openxmlformats.org/officeDocument/2006/relationships/slide" Target="/ppt/slides/slide3.xml" Id="R675999b488484a70" /><Relationship Type="http://schemas.openxmlformats.org/officeDocument/2006/relationships/slide" Target="/ppt/slides/slide4.xml" Id="R9ad1efad2454402c" /><Relationship Type="http://schemas.openxmlformats.org/officeDocument/2006/relationships/slide" Target="/ppt/slides/slide5.xml" Id="Ra60b376c4de34324" /><Relationship Type="http://schemas.openxmlformats.org/officeDocument/2006/relationships/slide" Target="/ppt/slides/slide6.xml" Id="R44af42ba4e5d45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da737037e84a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5e57b0e71479c" /><Relationship Type="http://schemas.openxmlformats.org/officeDocument/2006/relationships/theme" Target="/ppt/slideMasters/theme/theme1.xml" Id="Rc04284bd19e742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65e57b0e7147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a2a2de3a445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890eb848849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42a6711c548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f378f7d6f4f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db4e2b68b47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2c0bd05b449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GERDA MEYER NYQUIST GULDBRANDSON OG GERDT MEYER NYQUISTS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GERDA MEYER NYQUIST GULDBRANDSON OG GERDT MEYER NYQUISTS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GERDA MEYER NYQUIST GULDBRANDSON OG GERDT MEYER NYQUISTS LEGAT STI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GERDA MEYER NYQUIST GULDBRANDSON OG GERDT MEYER NYQUISTS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GERDA MEYER NYQUIST GULDBRANDSON OG GERDT MEYER NYQUISTS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GERDA MEYER NYQUIST GULDBRANDSON OG GERDT MEYER NYQUISTS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−3 205 448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−182 865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40 160 296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46 962 885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GERDA MEYER NYQUIST GULDBRANDSON OG GERDT MEYER NYQUISTS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Evy Greve, Årstadveien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22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ffff@formue.no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977 152 925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GERDA MEYER NYQUIST GULDBRANDSON OG GERDT MEYER NYQUISTS LEGAT STI</a:t>
            </a:r>
          </a:p>
        </p:txBody>
      </p:sp>
    </p:spTree>
  </p:cSld>
  <p:clrMapOvr>
    <a:masterClrMapping xmlns:a="http://schemas.openxmlformats.org/drawingml/2006/main"/>
  </p:clrMapOvr>
</p:sld>
</file>