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4373fb723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35cf292a4477e"/>
  </p:sldMasterIdLst>
  <p:sldIdLst>
    <p:sldId xmlns:r="http://schemas.openxmlformats.org/officeDocument/2006/relationships" id="256" r:id="Rb43c3238bf844c81"/>
    <p:sldId xmlns:r="http://schemas.openxmlformats.org/officeDocument/2006/relationships" id="257" r:id="R089e8832116c426d"/>
    <p:sldId xmlns:r="http://schemas.openxmlformats.org/officeDocument/2006/relationships" id="258" r:id="R576a763ed12b4120"/>
    <p:sldId xmlns:r="http://schemas.openxmlformats.org/officeDocument/2006/relationships" id="259" r:id="R2315b201d7144fd8"/>
    <p:sldId xmlns:r="http://schemas.openxmlformats.org/officeDocument/2006/relationships" id="260" r:id="Rfe53b74a89834d4a"/>
    <p:sldId xmlns:r="http://schemas.openxmlformats.org/officeDocument/2006/relationships" id="261" r:id="R35fb45b927b6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35cf292a4477e" /><Relationship Type="http://schemas.openxmlformats.org/officeDocument/2006/relationships/slide" Target="/ppt/slides/slide1.xml" Id="Rb43c3238bf844c81" /><Relationship Type="http://schemas.openxmlformats.org/officeDocument/2006/relationships/slide" Target="/ppt/slides/slide2.xml" Id="R089e8832116c426d" /><Relationship Type="http://schemas.openxmlformats.org/officeDocument/2006/relationships/slide" Target="/ppt/slides/slide3.xml" Id="R576a763ed12b4120" /><Relationship Type="http://schemas.openxmlformats.org/officeDocument/2006/relationships/slide" Target="/ppt/slides/slide4.xml" Id="R2315b201d7144fd8" /><Relationship Type="http://schemas.openxmlformats.org/officeDocument/2006/relationships/slide" Target="/ppt/slides/slide5.xml" Id="Rfe53b74a89834d4a" /><Relationship Type="http://schemas.openxmlformats.org/officeDocument/2006/relationships/slide" Target="/ppt/slides/slide6.xml" Id="R35fb45b927b6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1b3ab9403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27384e41b4076" /><Relationship Type="http://schemas.openxmlformats.org/officeDocument/2006/relationships/theme" Target="/ppt/slideMasters/theme/theme1.xml" Id="R7675597d96d8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27384e41b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b0641a62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15477882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59372281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1d8a4fa1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e9879edc6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6cb79fb01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 OG JOHAN VAKSDALS LEGAT FOR UNGE FORRETNINGSFOLK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OG JOHAN VAKSDALS LEGAT FOR UNGE FORRETNINGSFOLK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7 568 620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8 068 620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bjorn.haukedal@spv.no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977 154 235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OG JOHAN VAKSDALS LEGAT FOR UNGE FORRETNINGSFOLK STI</a:t>
            </a:r>
          </a:p>
        </p:txBody>
      </p:sp>
    </p:spTree>
  </p:cSld>
  <p:clrMapOvr>
    <a:masterClrMapping xmlns:a="http://schemas.openxmlformats.org/drawingml/2006/main"/>
  </p:clrMapOvr>
</p:sld>
</file>