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7e62f0b28a40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ae49a67bb4cc7"/>
  </p:sldMasterIdLst>
  <p:sldIdLst>
    <p:sldId xmlns:r="http://schemas.openxmlformats.org/officeDocument/2006/relationships" id="256" r:id="R5710909f07984601"/>
    <p:sldId xmlns:r="http://schemas.openxmlformats.org/officeDocument/2006/relationships" id="257" r:id="R49e2a6edd35b45d8"/>
    <p:sldId xmlns:r="http://schemas.openxmlformats.org/officeDocument/2006/relationships" id="258" r:id="Rda134dbfe35843e0"/>
    <p:sldId xmlns:r="http://schemas.openxmlformats.org/officeDocument/2006/relationships" id="259" r:id="R28afa57eecbb484c"/>
    <p:sldId xmlns:r="http://schemas.openxmlformats.org/officeDocument/2006/relationships" id="260" r:id="R9b106c326cb14eaa"/>
    <p:sldId xmlns:r="http://schemas.openxmlformats.org/officeDocument/2006/relationships" id="261" r:id="R9a371f52842641ff"/>
    <p:sldId xmlns:r="http://schemas.openxmlformats.org/officeDocument/2006/relationships" id="262" r:id="R684c9a1bf933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ae49a67bb4cc7" /><Relationship Type="http://schemas.openxmlformats.org/officeDocument/2006/relationships/slide" Target="/ppt/slides/slide1.xml" Id="R5710909f07984601" /><Relationship Type="http://schemas.openxmlformats.org/officeDocument/2006/relationships/slide" Target="/ppt/slides/slide2.xml" Id="R49e2a6edd35b45d8" /><Relationship Type="http://schemas.openxmlformats.org/officeDocument/2006/relationships/slide" Target="/ppt/slides/slide3.xml" Id="Rda134dbfe35843e0" /><Relationship Type="http://schemas.openxmlformats.org/officeDocument/2006/relationships/slide" Target="/ppt/slides/slide4.xml" Id="R28afa57eecbb484c" /><Relationship Type="http://schemas.openxmlformats.org/officeDocument/2006/relationships/slide" Target="/ppt/slides/slide5.xml" Id="R9b106c326cb14eaa" /><Relationship Type="http://schemas.openxmlformats.org/officeDocument/2006/relationships/slide" Target="/ppt/slides/slide6.xml" Id="R9a371f52842641ff" /><Relationship Type="http://schemas.openxmlformats.org/officeDocument/2006/relationships/slide" Target="/ppt/slides/slide7.xml" Id="R684c9a1bf933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a243f46264c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c0ce5905d4e68" /><Relationship Type="http://schemas.openxmlformats.org/officeDocument/2006/relationships/theme" Target="/ppt/slideMasters/theme/theme1.xml" Id="Re37cdaf8f59a41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c0ce5905d4e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949942d954e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55749d4da40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edc4c2f89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4c3efa47749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658f323e042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5d8b669bf46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5d4f8178d43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585 173 769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276 259 968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166 386 444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54 196 352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542 390 719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87,3 %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VETS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EDWIN INVEST AB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977 287 677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