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dbfe44cd4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2314bce5f4dd4"/>
  </p:sldMasterIdLst>
  <p:sldIdLst>
    <p:sldId xmlns:r="http://schemas.openxmlformats.org/officeDocument/2006/relationships" id="256" r:id="R376f9b2a3108405d"/>
    <p:sldId xmlns:r="http://schemas.openxmlformats.org/officeDocument/2006/relationships" id="257" r:id="R78bac35247b6458c"/>
    <p:sldId xmlns:r="http://schemas.openxmlformats.org/officeDocument/2006/relationships" id="258" r:id="R68cc26916d5d408a"/>
    <p:sldId xmlns:r="http://schemas.openxmlformats.org/officeDocument/2006/relationships" id="259" r:id="R7c03a848d4a74943"/>
    <p:sldId xmlns:r="http://schemas.openxmlformats.org/officeDocument/2006/relationships" id="260" r:id="R48c9f2e5eb904fdb"/>
    <p:sldId xmlns:r="http://schemas.openxmlformats.org/officeDocument/2006/relationships" id="261" r:id="Ra205d725000c41e4"/>
    <p:sldId xmlns:r="http://schemas.openxmlformats.org/officeDocument/2006/relationships" id="262" r:id="R0fbcdae3b6ce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2314bce5f4dd4" /><Relationship Type="http://schemas.openxmlformats.org/officeDocument/2006/relationships/slide" Target="/ppt/slides/slide1.xml" Id="R376f9b2a3108405d" /><Relationship Type="http://schemas.openxmlformats.org/officeDocument/2006/relationships/slide" Target="/ppt/slides/slide2.xml" Id="R78bac35247b6458c" /><Relationship Type="http://schemas.openxmlformats.org/officeDocument/2006/relationships/slide" Target="/ppt/slides/slide3.xml" Id="R68cc26916d5d408a" /><Relationship Type="http://schemas.openxmlformats.org/officeDocument/2006/relationships/slide" Target="/ppt/slides/slide4.xml" Id="R7c03a848d4a74943" /><Relationship Type="http://schemas.openxmlformats.org/officeDocument/2006/relationships/slide" Target="/ppt/slides/slide5.xml" Id="R48c9f2e5eb904fdb" /><Relationship Type="http://schemas.openxmlformats.org/officeDocument/2006/relationships/slide" Target="/ppt/slides/slide6.xml" Id="Ra205d725000c41e4" /><Relationship Type="http://schemas.openxmlformats.org/officeDocument/2006/relationships/slide" Target="/ppt/slides/slide7.xml" Id="R0fbcdae3b6ce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d25f5d52f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23173ce664df4" /><Relationship Type="http://schemas.openxmlformats.org/officeDocument/2006/relationships/theme" Target="/ppt/slideMasters/theme/theme1.xml" Id="Rad922e3c2dcf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23173ce66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091791de4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ea9b3402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f9022f01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fda92fb3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de121931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57f91267f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01f4f3033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