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80b4db8b8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5ebb9b1ff4028"/>
  </p:sldMasterIdLst>
  <p:sldIdLst>
    <p:sldId xmlns:r="http://schemas.openxmlformats.org/officeDocument/2006/relationships" id="256" r:id="R75cde2cbf8524708"/>
    <p:sldId xmlns:r="http://schemas.openxmlformats.org/officeDocument/2006/relationships" id="257" r:id="R33a052e290ed4916"/>
    <p:sldId xmlns:r="http://schemas.openxmlformats.org/officeDocument/2006/relationships" id="258" r:id="R333ebd52788746f7"/>
    <p:sldId xmlns:r="http://schemas.openxmlformats.org/officeDocument/2006/relationships" id="259" r:id="Rfac584829f8d408f"/>
    <p:sldId xmlns:r="http://schemas.openxmlformats.org/officeDocument/2006/relationships" id="260" r:id="R9826942d8a544fde"/>
    <p:sldId xmlns:r="http://schemas.openxmlformats.org/officeDocument/2006/relationships" id="261" r:id="Ra54e68c3a5844884"/>
    <p:sldId xmlns:r="http://schemas.openxmlformats.org/officeDocument/2006/relationships" id="262" r:id="R488360191eec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5ebb9b1ff4028" /><Relationship Type="http://schemas.openxmlformats.org/officeDocument/2006/relationships/slide" Target="/ppt/slides/slide1.xml" Id="R75cde2cbf8524708" /><Relationship Type="http://schemas.openxmlformats.org/officeDocument/2006/relationships/slide" Target="/ppt/slides/slide2.xml" Id="R33a052e290ed4916" /><Relationship Type="http://schemas.openxmlformats.org/officeDocument/2006/relationships/slide" Target="/ppt/slides/slide3.xml" Id="R333ebd52788746f7" /><Relationship Type="http://schemas.openxmlformats.org/officeDocument/2006/relationships/slide" Target="/ppt/slides/slide4.xml" Id="Rfac584829f8d408f" /><Relationship Type="http://schemas.openxmlformats.org/officeDocument/2006/relationships/slide" Target="/ppt/slides/slide5.xml" Id="R9826942d8a544fde" /><Relationship Type="http://schemas.openxmlformats.org/officeDocument/2006/relationships/slide" Target="/ppt/slides/slide6.xml" Id="Ra54e68c3a5844884" /><Relationship Type="http://schemas.openxmlformats.org/officeDocument/2006/relationships/slide" Target="/ppt/slides/slide7.xml" Id="R488360191eec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ebd2b9ff9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e81c6aac4557" /><Relationship Type="http://schemas.openxmlformats.org/officeDocument/2006/relationships/theme" Target="/ppt/slideMasters/theme/theme1.xml" Id="R4c9db27871ca4a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3e81c6aac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7f395a365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7fd97e4f6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99ff08325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baa07017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e8d35e14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bc3e11ea4e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cf364af9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ADVOKAT, REVISOR RISHOVD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1 620 325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706 070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