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9b80dd781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4f98dfba64450b"/>
  </p:sldMasterIdLst>
  <p:sldIdLst>
    <p:sldId xmlns:r="http://schemas.openxmlformats.org/officeDocument/2006/relationships" id="256" r:id="R2c063ff7d5664b09"/>
    <p:sldId xmlns:r="http://schemas.openxmlformats.org/officeDocument/2006/relationships" id="257" r:id="R0da8083dec784fe8"/>
    <p:sldId xmlns:r="http://schemas.openxmlformats.org/officeDocument/2006/relationships" id="258" r:id="Rb57eaeef6c124525"/>
    <p:sldId xmlns:r="http://schemas.openxmlformats.org/officeDocument/2006/relationships" id="259" r:id="Rd03d571aef8c4828"/>
    <p:sldId xmlns:r="http://schemas.openxmlformats.org/officeDocument/2006/relationships" id="260" r:id="Rfbf830f252a24ddd"/>
    <p:sldId xmlns:r="http://schemas.openxmlformats.org/officeDocument/2006/relationships" id="261" r:id="R52a9c4257b2546af"/>
    <p:sldId xmlns:r="http://schemas.openxmlformats.org/officeDocument/2006/relationships" id="262" r:id="Rb9a7742c98f4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f98dfba64450b" /><Relationship Type="http://schemas.openxmlformats.org/officeDocument/2006/relationships/slide" Target="/ppt/slides/slide1.xml" Id="R2c063ff7d5664b09" /><Relationship Type="http://schemas.openxmlformats.org/officeDocument/2006/relationships/slide" Target="/ppt/slides/slide2.xml" Id="R0da8083dec784fe8" /><Relationship Type="http://schemas.openxmlformats.org/officeDocument/2006/relationships/slide" Target="/ppt/slides/slide3.xml" Id="Rb57eaeef6c124525" /><Relationship Type="http://schemas.openxmlformats.org/officeDocument/2006/relationships/slide" Target="/ppt/slides/slide4.xml" Id="Rd03d571aef8c4828" /><Relationship Type="http://schemas.openxmlformats.org/officeDocument/2006/relationships/slide" Target="/ppt/slides/slide5.xml" Id="Rfbf830f252a24ddd" /><Relationship Type="http://schemas.openxmlformats.org/officeDocument/2006/relationships/slide" Target="/ppt/slides/slide6.xml" Id="R52a9c4257b2546af" /><Relationship Type="http://schemas.openxmlformats.org/officeDocument/2006/relationships/slide" Target="/ppt/slides/slide7.xml" Id="Rb9a7742c98f4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6aa37b558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1e2b2ef69430b" /><Relationship Type="http://schemas.openxmlformats.org/officeDocument/2006/relationships/theme" Target="/ppt/slideMasters/theme/theme1.xml" Id="R3f1eeda50f9b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1e2b2ef69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fbc73c3a4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87aad395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9325bae9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b5f9b5644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53dbb6c52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a735d372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75f47deaa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RØRVIK EIENDOM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7 365 879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LIVIK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BREKK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ROAR BREKK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SKILLINGSTAD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15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bjliv@online.no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977 355 400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RØRVIK EIENDOM AS</a:t>
            </a:r>
          </a:p>
        </p:txBody>
      </p:sp>
    </p:spTree>
  </p:cSld>
  <p:clrMapOvr>
    <a:masterClrMapping xmlns:a="http://schemas.openxmlformats.org/drawingml/2006/main"/>
  </p:clrMapOvr>
</p:sld>
</file>