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6bb35154ef44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4a9e0ae7f643a3"/>
  </p:sldMasterIdLst>
  <p:sldIdLst>
    <p:sldId xmlns:r="http://schemas.openxmlformats.org/officeDocument/2006/relationships" id="256" r:id="R252b96a4d5e34ba4"/>
    <p:sldId xmlns:r="http://schemas.openxmlformats.org/officeDocument/2006/relationships" id="257" r:id="Ra70cff8051c94b54"/>
    <p:sldId xmlns:r="http://schemas.openxmlformats.org/officeDocument/2006/relationships" id="258" r:id="R4fb899ee6d874d7d"/>
    <p:sldId xmlns:r="http://schemas.openxmlformats.org/officeDocument/2006/relationships" id="259" r:id="R57dedcd44d994230"/>
    <p:sldId xmlns:r="http://schemas.openxmlformats.org/officeDocument/2006/relationships" id="260" r:id="Red32c5212e2c41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4a9e0ae7f643a3" /><Relationship Type="http://schemas.openxmlformats.org/officeDocument/2006/relationships/slide" Target="/ppt/slides/slide1.xml" Id="R252b96a4d5e34ba4" /><Relationship Type="http://schemas.openxmlformats.org/officeDocument/2006/relationships/slide" Target="/ppt/slides/slide2.xml" Id="Ra70cff8051c94b54" /><Relationship Type="http://schemas.openxmlformats.org/officeDocument/2006/relationships/slide" Target="/ppt/slides/slide3.xml" Id="R4fb899ee6d874d7d" /><Relationship Type="http://schemas.openxmlformats.org/officeDocument/2006/relationships/slide" Target="/ppt/slides/slide4.xml" Id="R57dedcd44d994230" /><Relationship Type="http://schemas.openxmlformats.org/officeDocument/2006/relationships/slide" Target="/ppt/slides/slide5.xml" Id="Red32c5212e2c41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b660f8acd842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eeedeaf7c479c" /><Relationship Type="http://schemas.openxmlformats.org/officeDocument/2006/relationships/theme" Target="/ppt/slideMasters/theme/theme1.xml" Id="R0f95d29c51d742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8eeedeaf7c47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8d7d9dd5d46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efef9718843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1ef0682c84c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bd89acd084d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acb41de9e4e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NORDEA NORGE VERDI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NORDEA NORGE VERDI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977 464 811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