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ef45dc793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5d4a3650cb4577"/>
  </p:sldMasterIdLst>
  <p:sldIdLst>
    <p:sldId xmlns:r="http://schemas.openxmlformats.org/officeDocument/2006/relationships" id="256" r:id="R76539a39eba34d29"/>
    <p:sldId xmlns:r="http://schemas.openxmlformats.org/officeDocument/2006/relationships" id="257" r:id="R051e6810ab804cfd"/>
    <p:sldId xmlns:r="http://schemas.openxmlformats.org/officeDocument/2006/relationships" id="258" r:id="Rab424a8fda4f475e"/>
    <p:sldId xmlns:r="http://schemas.openxmlformats.org/officeDocument/2006/relationships" id="259" r:id="R0917556440304dd6"/>
    <p:sldId xmlns:r="http://schemas.openxmlformats.org/officeDocument/2006/relationships" id="260" r:id="Rb17bae6de0644f26"/>
    <p:sldId xmlns:r="http://schemas.openxmlformats.org/officeDocument/2006/relationships" id="261" r:id="Rabc31700a3524336"/>
    <p:sldId xmlns:r="http://schemas.openxmlformats.org/officeDocument/2006/relationships" id="262" r:id="R0b407de4dfe0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d4a3650cb4577" /><Relationship Type="http://schemas.openxmlformats.org/officeDocument/2006/relationships/slide" Target="/ppt/slides/slide1.xml" Id="R76539a39eba34d29" /><Relationship Type="http://schemas.openxmlformats.org/officeDocument/2006/relationships/slide" Target="/ppt/slides/slide2.xml" Id="R051e6810ab804cfd" /><Relationship Type="http://schemas.openxmlformats.org/officeDocument/2006/relationships/slide" Target="/ppt/slides/slide3.xml" Id="Rab424a8fda4f475e" /><Relationship Type="http://schemas.openxmlformats.org/officeDocument/2006/relationships/slide" Target="/ppt/slides/slide4.xml" Id="R0917556440304dd6" /><Relationship Type="http://schemas.openxmlformats.org/officeDocument/2006/relationships/slide" Target="/ppt/slides/slide5.xml" Id="Rb17bae6de0644f26" /><Relationship Type="http://schemas.openxmlformats.org/officeDocument/2006/relationships/slide" Target="/ppt/slides/slide6.xml" Id="Rabc31700a3524336" /><Relationship Type="http://schemas.openxmlformats.org/officeDocument/2006/relationships/slide" Target="/ppt/slides/slide7.xml" Id="R0b407de4dfe0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026f861f4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0445e4734d1e" /><Relationship Type="http://schemas.openxmlformats.org/officeDocument/2006/relationships/theme" Target="/ppt/slideMasters/theme/theme1.xml" Id="R52d9c4c2b654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a0445e473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e00f4a5b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ad563dc8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0826cb0d1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b2aa5517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8765e76e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f5594e69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140095c2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