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fc6cf34b2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c7d09d8b248aa"/>
  </p:sldMasterIdLst>
  <p:sldIdLst>
    <p:sldId xmlns:r="http://schemas.openxmlformats.org/officeDocument/2006/relationships" id="256" r:id="R502388465ade497e"/>
    <p:sldId xmlns:r="http://schemas.openxmlformats.org/officeDocument/2006/relationships" id="257" r:id="R97601ad259ed41fa"/>
    <p:sldId xmlns:r="http://schemas.openxmlformats.org/officeDocument/2006/relationships" id="258" r:id="Raecd5e397e124e57"/>
    <p:sldId xmlns:r="http://schemas.openxmlformats.org/officeDocument/2006/relationships" id="259" r:id="R5af2b98357e14b1e"/>
    <p:sldId xmlns:r="http://schemas.openxmlformats.org/officeDocument/2006/relationships" id="260" r:id="R8599fcd104494321"/>
    <p:sldId xmlns:r="http://schemas.openxmlformats.org/officeDocument/2006/relationships" id="261" r:id="R7c9e35ca47b74f33"/>
    <p:sldId xmlns:r="http://schemas.openxmlformats.org/officeDocument/2006/relationships" id="262" r:id="Refc0b76eb2da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c7d09d8b248aa" /><Relationship Type="http://schemas.openxmlformats.org/officeDocument/2006/relationships/slide" Target="/ppt/slides/slide1.xml" Id="R502388465ade497e" /><Relationship Type="http://schemas.openxmlformats.org/officeDocument/2006/relationships/slide" Target="/ppt/slides/slide2.xml" Id="R97601ad259ed41fa" /><Relationship Type="http://schemas.openxmlformats.org/officeDocument/2006/relationships/slide" Target="/ppt/slides/slide3.xml" Id="Raecd5e397e124e57" /><Relationship Type="http://schemas.openxmlformats.org/officeDocument/2006/relationships/slide" Target="/ppt/slides/slide4.xml" Id="R5af2b98357e14b1e" /><Relationship Type="http://schemas.openxmlformats.org/officeDocument/2006/relationships/slide" Target="/ppt/slides/slide5.xml" Id="R8599fcd104494321" /><Relationship Type="http://schemas.openxmlformats.org/officeDocument/2006/relationships/slide" Target="/ppt/slides/slide6.xml" Id="R7c9e35ca47b74f33" /><Relationship Type="http://schemas.openxmlformats.org/officeDocument/2006/relationships/slide" Target="/ppt/slides/slide7.xml" Id="Refc0b76eb2da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60338adb0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173bd2a64100" /><Relationship Type="http://schemas.openxmlformats.org/officeDocument/2006/relationships/theme" Target="/ppt/slideMasters/theme/theme1.xml" Id="R21f857d3d8f7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d173bd2a6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eec2ecce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94e0c028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4930e4f1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73cc45d1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9d370c8d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9b02c57b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4ce65cf4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KARMCON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OLAV TORKELSEN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89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otorkel@frisurf.no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