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080aa3e6c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8f21dc9bb4c85"/>
  </p:sldMasterIdLst>
  <p:sldIdLst>
    <p:sldId xmlns:r="http://schemas.openxmlformats.org/officeDocument/2006/relationships" id="256" r:id="Red421695ac994312"/>
    <p:sldId xmlns:r="http://schemas.openxmlformats.org/officeDocument/2006/relationships" id="257" r:id="R8a92ef3ac2a747fd"/>
    <p:sldId xmlns:r="http://schemas.openxmlformats.org/officeDocument/2006/relationships" id="258" r:id="R81d449bccf7a42b1"/>
    <p:sldId xmlns:r="http://schemas.openxmlformats.org/officeDocument/2006/relationships" id="259" r:id="Re902f5dfbf18454f"/>
    <p:sldId xmlns:r="http://schemas.openxmlformats.org/officeDocument/2006/relationships" id="260" r:id="R81f8413883ba4e09"/>
    <p:sldId xmlns:r="http://schemas.openxmlformats.org/officeDocument/2006/relationships" id="261" r:id="R07eb13b937ea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8f21dc9bb4c85" /><Relationship Type="http://schemas.openxmlformats.org/officeDocument/2006/relationships/slide" Target="/ppt/slides/slide1.xml" Id="Red421695ac994312" /><Relationship Type="http://schemas.openxmlformats.org/officeDocument/2006/relationships/slide" Target="/ppt/slides/slide2.xml" Id="R8a92ef3ac2a747fd" /><Relationship Type="http://schemas.openxmlformats.org/officeDocument/2006/relationships/slide" Target="/ppt/slides/slide3.xml" Id="R81d449bccf7a42b1" /><Relationship Type="http://schemas.openxmlformats.org/officeDocument/2006/relationships/slide" Target="/ppt/slides/slide4.xml" Id="Re902f5dfbf18454f" /><Relationship Type="http://schemas.openxmlformats.org/officeDocument/2006/relationships/slide" Target="/ppt/slides/slide5.xml" Id="R81f8413883ba4e09" /><Relationship Type="http://schemas.openxmlformats.org/officeDocument/2006/relationships/slide" Target="/ppt/slides/slide6.xml" Id="R07eb13b937ea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ca206fb01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1e2acd39c4910" /><Relationship Type="http://schemas.openxmlformats.org/officeDocument/2006/relationships/theme" Target="/ppt/slideMasters/theme/theme1.xml" Id="R952ea711edc44a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1e2acd39c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6898c34724c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1b65a7cd8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361b8f438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430266fa047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d88e11ab542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045b310dd4e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AREOPAGOS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AREOPAGOS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14 399 592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−32 718 736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−33 781 173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316 572 830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323 196 069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areopagos@areopagos.no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areopagos.no/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977 509 238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