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9322482c9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d2b1174a24b4b"/>
  </p:sldMasterIdLst>
  <p:sldIdLst>
    <p:sldId xmlns:r="http://schemas.openxmlformats.org/officeDocument/2006/relationships" id="256" r:id="R4e338cf625db49ff"/>
    <p:sldId xmlns:r="http://schemas.openxmlformats.org/officeDocument/2006/relationships" id="257" r:id="Raeef537f2b9b491f"/>
    <p:sldId xmlns:r="http://schemas.openxmlformats.org/officeDocument/2006/relationships" id="258" r:id="Rbb385728eb4a43b9"/>
    <p:sldId xmlns:r="http://schemas.openxmlformats.org/officeDocument/2006/relationships" id="259" r:id="R91dc4cd1b58b44e3"/>
    <p:sldId xmlns:r="http://schemas.openxmlformats.org/officeDocument/2006/relationships" id="260" r:id="Rf76a3cd32425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d2b1174a24b4b" /><Relationship Type="http://schemas.openxmlformats.org/officeDocument/2006/relationships/slide" Target="/ppt/slides/slide1.xml" Id="R4e338cf625db49ff" /><Relationship Type="http://schemas.openxmlformats.org/officeDocument/2006/relationships/slide" Target="/ppt/slides/slide2.xml" Id="Raeef537f2b9b491f" /><Relationship Type="http://schemas.openxmlformats.org/officeDocument/2006/relationships/slide" Target="/ppt/slides/slide3.xml" Id="Rbb385728eb4a43b9" /><Relationship Type="http://schemas.openxmlformats.org/officeDocument/2006/relationships/slide" Target="/ppt/slides/slide4.xml" Id="R91dc4cd1b58b44e3" /><Relationship Type="http://schemas.openxmlformats.org/officeDocument/2006/relationships/slide" Target="/ppt/slides/slide5.xml" Id="Rf76a3cd32425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d8c52f5df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c16e4bcb44d74" /><Relationship Type="http://schemas.openxmlformats.org/officeDocument/2006/relationships/theme" Target="/ppt/slideMasters/theme/theme1.xml" Id="R83676e32dacd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c16e4bcb4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f88bbb39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5235dc69b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9ac75489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94aa6941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72147eff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VASSLAG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VASSLAG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VASSLAG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VASSLAG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VASSLAG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VASSLAG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Nedra Lunde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21 12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post@lundevasslag.no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977 544 319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VASSLAG</a:t>
            </a:r>
          </a:p>
        </p:txBody>
      </p:sp>
    </p:spTree>
  </p:cSld>
  <p:clrMapOvr>
    <a:masterClrMapping xmlns:a="http://schemas.openxmlformats.org/drawingml/2006/main"/>
  </p:clrMapOvr>
</p:sld>
</file>