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8fb9bfad484402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d587cc6c9af4dad"/>
  </p:sldMasterIdLst>
  <p:sldIdLst>
    <p:sldId xmlns:r="http://schemas.openxmlformats.org/officeDocument/2006/relationships" id="256" r:id="R90d1b410776343ec"/>
    <p:sldId xmlns:r="http://schemas.openxmlformats.org/officeDocument/2006/relationships" id="257" r:id="R54937d3ec66c4465"/>
    <p:sldId xmlns:r="http://schemas.openxmlformats.org/officeDocument/2006/relationships" id="258" r:id="R5d8469e47bb54e99"/>
    <p:sldId xmlns:r="http://schemas.openxmlformats.org/officeDocument/2006/relationships" id="259" r:id="R310c0be8606444c4"/>
    <p:sldId xmlns:r="http://schemas.openxmlformats.org/officeDocument/2006/relationships" id="260" r:id="R55f867c63bd84007"/>
    <p:sldId xmlns:r="http://schemas.openxmlformats.org/officeDocument/2006/relationships" id="261" r:id="R22b68c6c500f42a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d587cc6c9af4dad" /><Relationship Type="http://schemas.openxmlformats.org/officeDocument/2006/relationships/slide" Target="/ppt/slides/slide1.xml" Id="R90d1b410776343ec" /><Relationship Type="http://schemas.openxmlformats.org/officeDocument/2006/relationships/slide" Target="/ppt/slides/slide2.xml" Id="R54937d3ec66c4465" /><Relationship Type="http://schemas.openxmlformats.org/officeDocument/2006/relationships/slide" Target="/ppt/slides/slide3.xml" Id="R5d8469e47bb54e99" /><Relationship Type="http://schemas.openxmlformats.org/officeDocument/2006/relationships/slide" Target="/ppt/slides/slide4.xml" Id="R310c0be8606444c4" /><Relationship Type="http://schemas.openxmlformats.org/officeDocument/2006/relationships/slide" Target="/ppt/slides/slide5.xml" Id="R55f867c63bd84007" /><Relationship Type="http://schemas.openxmlformats.org/officeDocument/2006/relationships/slide" Target="/ppt/slides/slide6.xml" Id="R22b68c6c500f42a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44637e3ce8240f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8c066ae4a5494b" /><Relationship Type="http://schemas.openxmlformats.org/officeDocument/2006/relationships/theme" Target="/ppt/slideMasters/theme/theme1.xml" Id="Rabbcfa15537943f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28c066ae4a5494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5b7c86ede0445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41b650b9964e8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150a83213c46c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9848094ffb42c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b19e547131426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62fdf05dc341b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FALKEID IDRETTSLAG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FALKEID IDRETTSLAG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FALKEID IDRETTSLAG ble etablert [år] og holder til i Tysværvåg.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FALKEID IDRETTSLAG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FALKEID IDRETTSLAG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FALKEID IDRETTSLAG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3 905 022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33 979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32 355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5 200 548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5 573 048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FALKEID IDRETTSLAG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Tysværvågvegen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5565 Tysværvåg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post@falkeid-idrettslag.no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www.falkeid-idrettslag.no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977 544 459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FALKEID IDRETTSLAG</a:t>
            </a:r>
          </a:p>
        </p:txBody>
      </p:sp>
    </p:spTree>
  </p:cSld>
  <p:clrMapOvr>
    <a:masterClrMapping xmlns:a="http://schemas.openxmlformats.org/drawingml/2006/main"/>
  </p:clrMapOvr>
</p:sld>
</file>