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d407c7386a4b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75647612374617"/>
  </p:sldMasterIdLst>
  <p:sldIdLst>
    <p:sldId xmlns:r="http://schemas.openxmlformats.org/officeDocument/2006/relationships" id="256" r:id="Rb4a4f500c5c9430c"/>
    <p:sldId xmlns:r="http://schemas.openxmlformats.org/officeDocument/2006/relationships" id="257" r:id="R7992cabf707e4cb7"/>
    <p:sldId xmlns:r="http://schemas.openxmlformats.org/officeDocument/2006/relationships" id="258" r:id="Rfb08a7828ee04aff"/>
    <p:sldId xmlns:r="http://schemas.openxmlformats.org/officeDocument/2006/relationships" id="259" r:id="Rae1de9364dcf4887"/>
    <p:sldId xmlns:r="http://schemas.openxmlformats.org/officeDocument/2006/relationships" id="260" r:id="R85c19a3ff5384895"/>
    <p:sldId xmlns:r="http://schemas.openxmlformats.org/officeDocument/2006/relationships" id="261" r:id="Ra1d3e9e24c8f41f8"/>
    <p:sldId xmlns:r="http://schemas.openxmlformats.org/officeDocument/2006/relationships" id="262" r:id="Re8f1a6090b074d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75647612374617" /><Relationship Type="http://schemas.openxmlformats.org/officeDocument/2006/relationships/slide" Target="/ppt/slides/slide1.xml" Id="Rb4a4f500c5c9430c" /><Relationship Type="http://schemas.openxmlformats.org/officeDocument/2006/relationships/slide" Target="/ppt/slides/slide2.xml" Id="R7992cabf707e4cb7" /><Relationship Type="http://schemas.openxmlformats.org/officeDocument/2006/relationships/slide" Target="/ppt/slides/slide3.xml" Id="Rfb08a7828ee04aff" /><Relationship Type="http://schemas.openxmlformats.org/officeDocument/2006/relationships/slide" Target="/ppt/slides/slide4.xml" Id="Rae1de9364dcf4887" /><Relationship Type="http://schemas.openxmlformats.org/officeDocument/2006/relationships/slide" Target="/ppt/slides/slide5.xml" Id="R85c19a3ff5384895" /><Relationship Type="http://schemas.openxmlformats.org/officeDocument/2006/relationships/slide" Target="/ppt/slides/slide6.xml" Id="Ra1d3e9e24c8f41f8" /><Relationship Type="http://schemas.openxmlformats.org/officeDocument/2006/relationships/slide" Target="/ppt/slides/slide7.xml" Id="Re8f1a6090b074d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e74b1c274b46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e618a0fd24c67" /><Relationship Type="http://schemas.openxmlformats.org/officeDocument/2006/relationships/theme" Target="/ppt/slideMasters/theme/theme1.xml" Id="R233d39afa2214c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de618a0fd24c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2a2ee540c4a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76189fc1a44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3a3bc0ce547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778b706e24d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ae86ebb4343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c5fd1775842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81c77fe0c42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MARO INTERNATIONAL TRADING COMPANY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MARO INTERNATIONAL TRADING COMPANY AS ble etablert [år] og holder til i Langesund.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9 632 284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16 623 017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16 685 553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 SVERRE ANGELTVEIT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KRISTIAN LUNDQUIST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Roy Lundquist, Th. J. Thorsens gate 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3970 Langesund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97 99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978 601 995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