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0251c4109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fa1cec4b24667"/>
  </p:sldMasterIdLst>
  <p:sldIdLst>
    <p:sldId xmlns:r="http://schemas.openxmlformats.org/officeDocument/2006/relationships" id="256" r:id="R01b9d1214089484e"/>
    <p:sldId xmlns:r="http://schemas.openxmlformats.org/officeDocument/2006/relationships" id="257" r:id="Rad6362309e6049b7"/>
    <p:sldId xmlns:r="http://schemas.openxmlformats.org/officeDocument/2006/relationships" id="258" r:id="R0e59ba00b8574371"/>
    <p:sldId xmlns:r="http://schemas.openxmlformats.org/officeDocument/2006/relationships" id="259" r:id="Rfd55294653144caa"/>
    <p:sldId xmlns:r="http://schemas.openxmlformats.org/officeDocument/2006/relationships" id="260" r:id="Ra688aa70f1804236"/>
    <p:sldId xmlns:r="http://schemas.openxmlformats.org/officeDocument/2006/relationships" id="261" r:id="Ra099dbba6d1742cc"/>
    <p:sldId xmlns:r="http://schemas.openxmlformats.org/officeDocument/2006/relationships" id="262" r:id="Rfcd13e54252c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fa1cec4b24667" /><Relationship Type="http://schemas.openxmlformats.org/officeDocument/2006/relationships/slide" Target="/ppt/slides/slide1.xml" Id="R01b9d1214089484e" /><Relationship Type="http://schemas.openxmlformats.org/officeDocument/2006/relationships/slide" Target="/ppt/slides/slide2.xml" Id="Rad6362309e6049b7" /><Relationship Type="http://schemas.openxmlformats.org/officeDocument/2006/relationships/slide" Target="/ppt/slides/slide3.xml" Id="R0e59ba00b8574371" /><Relationship Type="http://schemas.openxmlformats.org/officeDocument/2006/relationships/slide" Target="/ppt/slides/slide4.xml" Id="Rfd55294653144caa" /><Relationship Type="http://schemas.openxmlformats.org/officeDocument/2006/relationships/slide" Target="/ppt/slides/slide5.xml" Id="Ra688aa70f1804236" /><Relationship Type="http://schemas.openxmlformats.org/officeDocument/2006/relationships/slide" Target="/ppt/slides/slide6.xml" Id="Ra099dbba6d1742cc" /><Relationship Type="http://schemas.openxmlformats.org/officeDocument/2006/relationships/slide" Target="/ppt/slides/slide7.xml" Id="Rfcd13e54252c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7f1f3aa76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420931d14f39" /><Relationship Type="http://schemas.openxmlformats.org/officeDocument/2006/relationships/theme" Target="/ppt/slideMasters/theme/theme1.xml" Id="Rd5fe48f4dbbb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2420931d1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1e05555b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b708766b1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a10d0b1c3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7ebb795f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54a53739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d78d5c6a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1e18b589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LUNDEN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