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67ef9787c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be789ef8247b1"/>
  </p:sldMasterIdLst>
  <p:sldIdLst>
    <p:sldId xmlns:r="http://schemas.openxmlformats.org/officeDocument/2006/relationships" id="256" r:id="R0b0b0306af1d4f62"/>
    <p:sldId xmlns:r="http://schemas.openxmlformats.org/officeDocument/2006/relationships" id="257" r:id="Re1fd53a37f4d4352"/>
    <p:sldId xmlns:r="http://schemas.openxmlformats.org/officeDocument/2006/relationships" id="258" r:id="R945ae23d3d064f61"/>
    <p:sldId xmlns:r="http://schemas.openxmlformats.org/officeDocument/2006/relationships" id="259" r:id="R73b576721cef4e4a"/>
    <p:sldId xmlns:r="http://schemas.openxmlformats.org/officeDocument/2006/relationships" id="260" r:id="R8168103232d34e2b"/>
    <p:sldId xmlns:r="http://schemas.openxmlformats.org/officeDocument/2006/relationships" id="261" r:id="R80cb7d92bea241c2"/>
    <p:sldId xmlns:r="http://schemas.openxmlformats.org/officeDocument/2006/relationships" id="262" r:id="R24e25825e01d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be789ef8247b1" /><Relationship Type="http://schemas.openxmlformats.org/officeDocument/2006/relationships/slide" Target="/ppt/slides/slide1.xml" Id="R0b0b0306af1d4f62" /><Relationship Type="http://schemas.openxmlformats.org/officeDocument/2006/relationships/slide" Target="/ppt/slides/slide2.xml" Id="Re1fd53a37f4d4352" /><Relationship Type="http://schemas.openxmlformats.org/officeDocument/2006/relationships/slide" Target="/ppt/slides/slide3.xml" Id="R945ae23d3d064f61" /><Relationship Type="http://schemas.openxmlformats.org/officeDocument/2006/relationships/slide" Target="/ppt/slides/slide4.xml" Id="R73b576721cef4e4a" /><Relationship Type="http://schemas.openxmlformats.org/officeDocument/2006/relationships/slide" Target="/ppt/slides/slide5.xml" Id="R8168103232d34e2b" /><Relationship Type="http://schemas.openxmlformats.org/officeDocument/2006/relationships/slide" Target="/ppt/slides/slide6.xml" Id="R80cb7d92bea241c2" /><Relationship Type="http://schemas.openxmlformats.org/officeDocument/2006/relationships/slide" Target="/ppt/slides/slide7.xml" Id="R24e25825e01d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65de1211b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1cf27d624d58" /><Relationship Type="http://schemas.openxmlformats.org/officeDocument/2006/relationships/theme" Target="/ppt/slideMasters/theme/theme1.xml" Id="Re0bbce5caedf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31cf27d62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61fac4beb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005129593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987d22e5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7eb218ed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a68d79fbe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13c8fbf9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127c9973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STATSAUT. REVISOR BJØRN ENGGRAV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STATSAUT. REVISOR BJØRN ENGGRAV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10 353 285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BJØRN ENGGRAV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H Holtas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76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978 643 353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