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69c92e616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3915636bf4850"/>
  </p:sldMasterIdLst>
  <p:sldIdLst>
    <p:sldId xmlns:r="http://schemas.openxmlformats.org/officeDocument/2006/relationships" id="256" r:id="Rb7876205231346a0"/>
    <p:sldId xmlns:r="http://schemas.openxmlformats.org/officeDocument/2006/relationships" id="257" r:id="R20fc878447344a39"/>
    <p:sldId xmlns:r="http://schemas.openxmlformats.org/officeDocument/2006/relationships" id="258" r:id="Rd9600a82dd824b54"/>
    <p:sldId xmlns:r="http://schemas.openxmlformats.org/officeDocument/2006/relationships" id="259" r:id="R0234e2edc7824446"/>
    <p:sldId xmlns:r="http://schemas.openxmlformats.org/officeDocument/2006/relationships" id="260" r:id="Rf9c44c4b67fd4bfc"/>
    <p:sldId xmlns:r="http://schemas.openxmlformats.org/officeDocument/2006/relationships" id="261" r:id="R0de9ab8e6952470f"/>
    <p:sldId xmlns:r="http://schemas.openxmlformats.org/officeDocument/2006/relationships" id="262" r:id="Re7ba78a92159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3915636bf4850" /><Relationship Type="http://schemas.openxmlformats.org/officeDocument/2006/relationships/slide" Target="/ppt/slides/slide1.xml" Id="Rb7876205231346a0" /><Relationship Type="http://schemas.openxmlformats.org/officeDocument/2006/relationships/slide" Target="/ppt/slides/slide2.xml" Id="R20fc878447344a39" /><Relationship Type="http://schemas.openxmlformats.org/officeDocument/2006/relationships/slide" Target="/ppt/slides/slide3.xml" Id="Rd9600a82dd824b54" /><Relationship Type="http://schemas.openxmlformats.org/officeDocument/2006/relationships/slide" Target="/ppt/slides/slide4.xml" Id="R0234e2edc7824446" /><Relationship Type="http://schemas.openxmlformats.org/officeDocument/2006/relationships/slide" Target="/ppt/slides/slide5.xml" Id="Rf9c44c4b67fd4bfc" /><Relationship Type="http://schemas.openxmlformats.org/officeDocument/2006/relationships/slide" Target="/ppt/slides/slide6.xml" Id="R0de9ab8e6952470f" /><Relationship Type="http://schemas.openxmlformats.org/officeDocument/2006/relationships/slide" Target="/ppt/slides/slide7.xml" Id="Re7ba78a92159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4e07ee3f9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b269172b74aae" /><Relationship Type="http://schemas.openxmlformats.org/officeDocument/2006/relationships/theme" Target="/ppt/slideMasters/theme/theme1.xml" Id="Raad041041664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b269172b7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8385dd868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8fb7b2f05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caa615b8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2f7538d9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5bb6e5f5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392271240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8bff2666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SILKETRYKK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SILKETRYKK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SILKETRYKK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SILKETRYKK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SILKETRYKK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SILKETRYKK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1 779 303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SILKETRYKK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HIPPODROMEN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SILKETRYKK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60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post@haugesundsilketrykk.no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SILKETRYKK AS</a:t>
            </a:r>
          </a:p>
        </p:txBody>
      </p:sp>
    </p:spTree>
  </p:cSld>
  <p:clrMapOvr>
    <a:masterClrMapping xmlns:a="http://schemas.openxmlformats.org/drawingml/2006/main"/>
  </p:clrMapOvr>
</p:sld>
</file>