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3eda96c18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9b0e914de4d02"/>
  </p:sldMasterIdLst>
  <p:sldIdLst>
    <p:sldId xmlns:r="http://schemas.openxmlformats.org/officeDocument/2006/relationships" id="256" r:id="Rda1fc5b4347c4bad"/>
    <p:sldId xmlns:r="http://schemas.openxmlformats.org/officeDocument/2006/relationships" id="257" r:id="Ra2624b5c1f7b4185"/>
    <p:sldId xmlns:r="http://schemas.openxmlformats.org/officeDocument/2006/relationships" id="258" r:id="R05d0b23eea6d42fc"/>
    <p:sldId xmlns:r="http://schemas.openxmlformats.org/officeDocument/2006/relationships" id="259" r:id="Rdfb7019fb69a4d73"/>
    <p:sldId xmlns:r="http://schemas.openxmlformats.org/officeDocument/2006/relationships" id="260" r:id="R3a2f9bd283594c54"/>
    <p:sldId xmlns:r="http://schemas.openxmlformats.org/officeDocument/2006/relationships" id="261" r:id="Rfb912376bbcf4ff6"/>
    <p:sldId xmlns:r="http://schemas.openxmlformats.org/officeDocument/2006/relationships" id="262" r:id="Rc7ac86f77ddf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9b0e914de4d02" /><Relationship Type="http://schemas.openxmlformats.org/officeDocument/2006/relationships/slide" Target="/ppt/slides/slide1.xml" Id="Rda1fc5b4347c4bad" /><Relationship Type="http://schemas.openxmlformats.org/officeDocument/2006/relationships/slide" Target="/ppt/slides/slide2.xml" Id="Ra2624b5c1f7b4185" /><Relationship Type="http://schemas.openxmlformats.org/officeDocument/2006/relationships/slide" Target="/ppt/slides/slide3.xml" Id="R05d0b23eea6d42fc" /><Relationship Type="http://schemas.openxmlformats.org/officeDocument/2006/relationships/slide" Target="/ppt/slides/slide4.xml" Id="Rdfb7019fb69a4d73" /><Relationship Type="http://schemas.openxmlformats.org/officeDocument/2006/relationships/slide" Target="/ppt/slides/slide5.xml" Id="R3a2f9bd283594c54" /><Relationship Type="http://schemas.openxmlformats.org/officeDocument/2006/relationships/slide" Target="/ppt/slides/slide6.xml" Id="Rfb912376bbcf4ff6" /><Relationship Type="http://schemas.openxmlformats.org/officeDocument/2006/relationships/slide" Target="/ppt/slides/slide7.xml" Id="Rc7ac86f77ddf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8056fb341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f57f9d05b4e73" /><Relationship Type="http://schemas.openxmlformats.org/officeDocument/2006/relationships/theme" Target="/ppt/slideMasters/theme/theme1.xml" Id="Rd24d40c94dc1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f57f9d05b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7fdb1dc1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0133234fb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6c4f94a59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0a69d7b46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98e462795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a9d143387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d12fd4c80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