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411ff3e59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b3013f58346e9"/>
  </p:sldMasterIdLst>
  <p:sldIdLst>
    <p:sldId xmlns:r="http://schemas.openxmlformats.org/officeDocument/2006/relationships" id="256" r:id="Rbf4aa7702d2545f2"/>
    <p:sldId xmlns:r="http://schemas.openxmlformats.org/officeDocument/2006/relationships" id="257" r:id="R5bb42f3e27704ca3"/>
    <p:sldId xmlns:r="http://schemas.openxmlformats.org/officeDocument/2006/relationships" id="258" r:id="Rdcaea182a6844305"/>
    <p:sldId xmlns:r="http://schemas.openxmlformats.org/officeDocument/2006/relationships" id="259" r:id="Rcd21a65797294efc"/>
    <p:sldId xmlns:r="http://schemas.openxmlformats.org/officeDocument/2006/relationships" id="260" r:id="Rb04caa1fffeb42f3"/>
    <p:sldId xmlns:r="http://schemas.openxmlformats.org/officeDocument/2006/relationships" id="261" r:id="R0213037ed18e490e"/>
    <p:sldId xmlns:r="http://schemas.openxmlformats.org/officeDocument/2006/relationships" id="262" r:id="R9d25c9d0deae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b3013f58346e9" /><Relationship Type="http://schemas.openxmlformats.org/officeDocument/2006/relationships/slide" Target="/ppt/slides/slide1.xml" Id="Rbf4aa7702d2545f2" /><Relationship Type="http://schemas.openxmlformats.org/officeDocument/2006/relationships/slide" Target="/ppt/slides/slide2.xml" Id="R5bb42f3e27704ca3" /><Relationship Type="http://schemas.openxmlformats.org/officeDocument/2006/relationships/slide" Target="/ppt/slides/slide3.xml" Id="Rdcaea182a6844305" /><Relationship Type="http://schemas.openxmlformats.org/officeDocument/2006/relationships/slide" Target="/ppt/slides/slide4.xml" Id="Rcd21a65797294efc" /><Relationship Type="http://schemas.openxmlformats.org/officeDocument/2006/relationships/slide" Target="/ppt/slides/slide5.xml" Id="Rb04caa1fffeb42f3" /><Relationship Type="http://schemas.openxmlformats.org/officeDocument/2006/relationships/slide" Target="/ppt/slides/slide6.xml" Id="R0213037ed18e490e" /><Relationship Type="http://schemas.openxmlformats.org/officeDocument/2006/relationships/slide" Target="/ppt/slides/slide7.xml" Id="R9d25c9d0deae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c9907940341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ee3eace954fe9" /><Relationship Type="http://schemas.openxmlformats.org/officeDocument/2006/relationships/theme" Target="/ppt/slideMasters/theme/theme1.xml" Id="Rd8399e774a2e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6ee3eace95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cebaf0039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6d4ea9039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7e7d70020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e79c06e1f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d55607f48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daa4e8964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f0b853067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LUND SVINDAL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LUND SVINDAL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OLAF SVINDAL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