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623672c67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19bfeb01234d29"/>
  </p:sldMasterIdLst>
  <p:sldIdLst>
    <p:sldId xmlns:r="http://schemas.openxmlformats.org/officeDocument/2006/relationships" id="256" r:id="R7776d2eb66c5462a"/>
    <p:sldId xmlns:r="http://schemas.openxmlformats.org/officeDocument/2006/relationships" id="257" r:id="R96e68530bd7d43e2"/>
    <p:sldId xmlns:r="http://schemas.openxmlformats.org/officeDocument/2006/relationships" id="258" r:id="R2bb783247b774200"/>
    <p:sldId xmlns:r="http://schemas.openxmlformats.org/officeDocument/2006/relationships" id="259" r:id="R0b02970ebd7540a1"/>
    <p:sldId xmlns:r="http://schemas.openxmlformats.org/officeDocument/2006/relationships" id="260" r:id="R970527048f7f4620"/>
    <p:sldId xmlns:r="http://schemas.openxmlformats.org/officeDocument/2006/relationships" id="261" r:id="R2efe6121b2fd4a0a"/>
    <p:sldId xmlns:r="http://schemas.openxmlformats.org/officeDocument/2006/relationships" id="262" r:id="R4e6e87cf4aaa4b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9bfeb01234d29" /><Relationship Type="http://schemas.openxmlformats.org/officeDocument/2006/relationships/slide" Target="/ppt/slides/slide1.xml" Id="R7776d2eb66c5462a" /><Relationship Type="http://schemas.openxmlformats.org/officeDocument/2006/relationships/slide" Target="/ppt/slides/slide2.xml" Id="R96e68530bd7d43e2" /><Relationship Type="http://schemas.openxmlformats.org/officeDocument/2006/relationships/slide" Target="/ppt/slides/slide3.xml" Id="R2bb783247b774200" /><Relationship Type="http://schemas.openxmlformats.org/officeDocument/2006/relationships/slide" Target="/ppt/slides/slide4.xml" Id="R0b02970ebd7540a1" /><Relationship Type="http://schemas.openxmlformats.org/officeDocument/2006/relationships/slide" Target="/ppt/slides/slide5.xml" Id="R970527048f7f4620" /><Relationship Type="http://schemas.openxmlformats.org/officeDocument/2006/relationships/slide" Target="/ppt/slides/slide6.xml" Id="R2efe6121b2fd4a0a" /><Relationship Type="http://schemas.openxmlformats.org/officeDocument/2006/relationships/slide" Target="/ppt/slides/slide7.xml" Id="R4e6e87cf4aaa4b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3221b32ed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10dbc7eb4bec" /><Relationship Type="http://schemas.openxmlformats.org/officeDocument/2006/relationships/theme" Target="/ppt/slideMasters/theme/theme1.xml" Id="R51034f19f817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e10dbc7eb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bf9dfcc024f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4f3f89062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507b9369e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a5a7d74be4e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655c29241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44ebbb88e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ff88279564b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JANSBERG 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JANSBERG FORRETNING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1 315 433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3 049 698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EGGEN SEIM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INGULF INGE EGGEN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EGGEN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Gjennomfaret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23 54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k-eggse@online.no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978 693 431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JANSBERG FORRETNING AS</a:t>
            </a:r>
          </a:p>
        </p:txBody>
      </p:sp>
    </p:spTree>
  </p:cSld>
  <p:clrMapOvr>
    <a:masterClrMapping xmlns:a="http://schemas.openxmlformats.org/drawingml/2006/main"/>
  </p:clrMapOvr>
</p:sld>
</file>