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65e019e304b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1d954fd7cb4172"/>
  </p:sldMasterIdLst>
  <p:sldIdLst>
    <p:sldId xmlns:r="http://schemas.openxmlformats.org/officeDocument/2006/relationships" id="256" r:id="Rf967a4c4568d4560"/>
    <p:sldId xmlns:r="http://schemas.openxmlformats.org/officeDocument/2006/relationships" id="257" r:id="R3076454261ee4255"/>
    <p:sldId xmlns:r="http://schemas.openxmlformats.org/officeDocument/2006/relationships" id="258" r:id="Rb208291c00864843"/>
    <p:sldId xmlns:r="http://schemas.openxmlformats.org/officeDocument/2006/relationships" id="259" r:id="Rbd4be2ea0d73427b"/>
    <p:sldId xmlns:r="http://schemas.openxmlformats.org/officeDocument/2006/relationships" id="260" r:id="R8f56c5bb6a3f4d42"/>
    <p:sldId xmlns:r="http://schemas.openxmlformats.org/officeDocument/2006/relationships" id="261" r:id="R190a20173d62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d954fd7cb4172" /><Relationship Type="http://schemas.openxmlformats.org/officeDocument/2006/relationships/slide" Target="/ppt/slides/slide1.xml" Id="Rf967a4c4568d4560" /><Relationship Type="http://schemas.openxmlformats.org/officeDocument/2006/relationships/slide" Target="/ppt/slides/slide2.xml" Id="R3076454261ee4255" /><Relationship Type="http://schemas.openxmlformats.org/officeDocument/2006/relationships/slide" Target="/ppt/slides/slide3.xml" Id="Rb208291c00864843" /><Relationship Type="http://schemas.openxmlformats.org/officeDocument/2006/relationships/slide" Target="/ppt/slides/slide4.xml" Id="Rbd4be2ea0d73427b" /><Relationship Type="http://schemas.openxmlformats.org/officeDocument/2006/relationships/slide" Target="/ppt/slides/slide5.xml" Id="R8f56c5bb6a3f4d42" /><Relationship Type="http://schemas.openxmlformats.org/officeDocument/2006/relationships/slide" Target="/ppt/slides/slide6.xml" Id="R190a20173d62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adf526cff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8770f3e1c477f" /><Relationship Type="http://schemas.openxmlformats.org/officeDocument/2006/relationships/theme" Target="/ppt/slideMasters/theme/theme1.xml" Id="R5195d81e8178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88770f3e1c47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16986e2f24f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1c73437d8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51c96357646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521b654b4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25a9a25b0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4c1c44b26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OJADA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978 698 549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OJADA AS</a:t>
            </a:r>
          </a:p>
        </p:txBody>
      </p:sp>
    </p:spTree>
  </p:cSld>
  <p:clrMapOvr>
    <a:masterClrMapping xmlns:a="http://schemas.openxmlformats.org/drawingml/2006/main"/>
  </p:clrMapOvr>
</p:sld>
</file>