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b5fa90afa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41a3356d84acc"/>
  </p:sldMasterIdLst>
  <p:sldIdLst>
    <p:sldId xmlns:r="http://schemas.openxmlformats.org/officeDocument/2006/relationships" id="256" r:id="R19bd87b490ca458c"/>
    <p:sldId xmlns:r="http://schemas.openxmlformats.org/officeDocument/2006/relationships" id="257" r:id="Rbfd08075b3ff4366"/>
    <p:sldId xmlns:r="http://schemas.openxmlformats.org/officeDocument/2006/relationships" id="258" r:id="Ra58110ea82674e8f"/>
    <p:sldId xmlns:r="http://schemas.openxmlformats.org/officeDocument/2006/relationships" id="259" r:id="Rd3fc37c68dbc4600"/>
    <p:sldId xmlns:r="http://schemas.openxmlformats.org/officeDocument/2006/relationships" id="260" r:id="Rb1e51986524b46fd"/>
    <p:sldId xmlns:r="http://schemas.openxmlformats.org/officeDocument/2006/relationships" id="261" r:id="R484dda88659d4179"/>
    <p:sldId xmlns:r="http://schemas.openxmlformats.org/officeDocument/2006/relationships" id="262" r:id="R615ec4fe71e0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41a3356d84acc" /><Relationship Type="http://schemas.openxmlformats.org/officeDocument/2006/relationships/slide" Target="/ppt/slides/slide1.xml" Id="R19bd87b490ca458c" /><Relationship Type="http://schemas.openxmlformats.org/officeDocument/2006/relationships/slide" Target="/ppt/slides/slide2.xml" Id="Rbfd08075b3ff4366" /><Relationship Type="http://schemas.openxmlformats.org/officeDocument/2006/relationships/slide" Target="/ppt/slides/slide3.xml" Id="Ra58110ea82674e8f" /><Relationship Type="http://schemas.openxmlformats.org/officeDocument/2006/relationships/slide" Target="/ppt/slides/slide4.xml" Id="Rd3fc37c68dbc4600" /><Relationship Type="http://schemas.openxmlformats.org/officeDocument/2006/relationships/slide" Target="/ppt/slides/slide5.xml" Id="Rb1e51986524b46fd" /><Relationship Type="http://schemas.openxmlformats.org/officeDocument/2006/relationships/slide" Target="/ppt/slides/slide6.xml" Id="R484dda88659d4179" /><Relationship Type="http://schemas.openxmlformats.org/officeDocument/2006/relationships/slide" Target="/ppt/slides/slide7.xml" Id="R615ec4fe71e0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db6d039af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f3905bc94b11" /><Relationship Type="http://schemas.openxmlformats.org/officeDocument/2006/relationships/theme" Target="/ppt/slideMasters/theme/theme1.xml" Id="R1a723d90f32f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df3905bc9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1991d881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3776c175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2a07dbbb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9a7c6a85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02e6c296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efeff41d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0245d9c4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