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416587fcd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9bf769c384aef"/>
  </p:sldMasterIdLst>
  <p:sldIdLst>
    <p:sldId xmlns:r="http://schemas.openxmlformats.org/officeDocument/2006/relationships" id="256" r:id="Rdc57598cb4e34039"/>
    <p:sldId xmlns:r="http://schemas.openxmlformats.org/officeDocument/2006/relationships" id="257" r:id="Rb6fd15b183254615"/>
    <p:sldId xmlns:r="http://schemas.openxmlformats.org/officeDocument/2006/relationships" id="258" r:id="R11a7573818694860"/>
    <p:sldId xmlns:r="http://schemas.openxmlformats.org/officeDocument/2006/relationships" id="259" r:id="R61f0bb4088a54b24"/>
    <p:sldId xmlns:r="http://schemas.openxmlformats.org/officeDocument/2006/relationships" id="260" r:id="R396d16dbf84144cd"/>
    <p:sldId xmlns:r="http://schemas.openxmlformats.org/officeDocument/2006/relationships" id="261" r:id="R9e108add08bb4f42"/>
    <p:sldId xmlns:r="http://schemas.openxmlformats.org/officeDocument/2006/relationships" id="262" r:id="R4f741c998bf8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9bf769c384aef" /><Relationship Type="http://schemas.openxmlformats.org/officeDocument/2006/relationships/slide" Target="/ppt/slides/slide1.xml" Id="Rdc57598cb4e34039" /><Relationship Type="http://schemas.openxmlformats.org/officeDocument/2006/relationships/slide" Target="/ppt/slides/slide2.xml" Id="Rb6fd15b183254615" /><Relationship Type="http://schemas.openxmlformats.org/officeDocument/2006/relationships/slide" Target="/ppt/slides/slide3.xml" Id="R11a7573818694860" /><Relationship Type="http://schemas.openxmlformats.org/officeDocument/2006/relationships/slide" Target="/ppt/slides/slide4.xml" Id="R61f0bb4088a54b24" /><Relationship Type="http://schemas.openxmlformats.org/officeDocument/2006/relationships/slide" Target="/ppt/slides/slide5.xml" Id="R396d16dbf84144cd" /><Relationship Type="http://schemas.openxmlformats.org/officeDocument/2006/relationships/slide" Target="/ppt/slides/slide6.xml" Id="R9e108add08bb4f42" /><Relationship Type="http://schemas.openxmlformats.org/officeDocument/2006/relationships/slide" Target="/ppt/slides/slide7.xml" Id="R4f741c998bf8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19d428af1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69c640c34d41" /><Relationship Type="http://schemas.openxmlformats.org/officeDocument/2006/relationships/theme" Target="/ppt/slideMasters/theme/theme1.xml" Id="Rd5c38b53b982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469c640c3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b817c75d8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f749e590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b7e082c3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feadfed2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ff1131fe2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221427cc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a0ac52c0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