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4b276d203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6dd28fcd940d7"/>
  </p:sldMasterIdLst>
  <p:sldIdLst>
    <p:sldId xmlns:r="http://schemas.openxmlformats.org/officeDocument/2006/relationships" id="256" r:id="R171de4456ba34026"/>
    <p:sldId xmlns:r="http://schemas.openxmlformats.org/officeDocument/2006/relationships" id="257" r:id="R3319998a764349df"/>
    <p:sldId xmlns:r="http://schemas.openxmlformats.org/officeDocument/2006/relationships" id="258" r:id="R6936c5e7e88a4708"/>
    <p:sldId xmlns:r="http://schemas.openxmlformats.org/officeDocument/2006/relationships" id="259" r:id="Re27a52d336814e4c"/>
    <p:sldId xmlns:r="http://schemas.openxmlformats.org/officeDocument/2006/relationships" id="260" r:id="R7b892177539e4862"/>
    <p:sldId xmlns:r="http://schemas.openxmlformats.org/officeDocument/2006/relationships" id="261" r:id="Raa1ad8b88cd842d0"/>
    <p:sldId xmlns:r="http://schemas.openxmlformats.org/officeDocument/2006/relationships" id="262" r:id="R53d4a96ef003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6dd28fcd940d7" /><Relationship Type="http://schemas.openxmlformats.org/officeDocument/2006/relationships/slide" Target="/ppt/slides/slide1.xml" Id="R171de4456ba34026" /><Relationship Type="http://schemas.openxmlformats.org/officeDocument/2006/relationships/slide" Target="/ppt/slides/slide2.xml" Id="R3319998a764349df" /><Relationship Type="http://schemas.openxmlformats.org/officeDocument/2006/relationships/slide" Target="/ppt/slides/slide3.xml" Id="R6936c5e7e88a4708" /><Relationship Type="http://schemas.openxmlformats.org/officeDocument/2006/relationships/slide" Target="/ppt/slides/slide4.xml" Id="Re27a52d336814e4c" /><Relationship Type="http://schemas.openxmlformats.org/officeDocument/2006/relationships/slide" Target="/ppt/slides/slide5.xml" Id="R7b892177539e4862" /><Relationship Type="http://schemas.openxmlformats.org/officeDocument/2006/relationships/slide" Target="/ppt/slides/slide6.xml" Id="Raa1ad8b88cd842d0" /><Relationship Type="http://schemas.openxmlformats.org/officeDocument/2006/relationships/slide" Target="/ppt/slides/slide7.xml" Id="R53d4a96ef003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94666a42449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0c8e0c3974a1c" /><Relationship Type="http://schemas.openxmlformats.org/officeDocument/2006/relationships/theme" Target="/ppt/slideMasters/theme/theme1.xml" Id="R9347476fea61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0c8e0c397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8d8292181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82c3bd560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129d6d9fa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af6cf1b4f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7a33e3c82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3a38ebe3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648d9c18a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ONGSJØFJELL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8 812 724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48 680 645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54 933 017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 –  88,9 %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BJØRN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Braaten, Eva Nansens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bjornbra@outlook.com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979 135 416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