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46c993ac3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826b67eaa4b06"/>
  </p:sldMasterIdLst>
  <p:sldIdLst>
    <p:sldId xmlns:r="http://schemas.openxmlformats.org/officeDocument/2006/relationships" id="256" r:id="R6a4369d1169b4403"/>
    <p:sldId xmlns:r="http://schemas.openxmlformats.org/officeDocument/2006/relationships" id="257" r:id="R7be45b9b32ad40c2"/>
    <p:sldId xmlns:r="http://schemas.openxmlformats.org/officeDocument/2006/relationships" id="258" r:id="Re0e1fad6fa7e439c"/>
    <p:sldId xmlns:r="http://schemas.openxmlformats.org/officeDocument/2006/relationships" id="259" r:id="R70c387400c7d4b81"/>
    <p:sldId xmlns:r="http://schemas.openxmlformats.org/officeDocument/2006/relationships" id="260" r:id="R7f426ba69a1747bd"/>
    <p:sldId xmlns:r="http://schemas.openxmlformats.org/officeDocument/2006/relationships" id="261" r:id="R476d48d0a75a4e0a"/>
    <p:sldId xmlns:r="http://schemas.openxmlformats.org/officeDocument/2006/relationships" id="262" r:id="R94d8c8e0c677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826b67eaa4b06" /><Relationship Type="http://schemas.openxmlformats.org/officeDocument/2006/relationships/slide" Target="/ppt/slides/slide1.xml" Id="R6a4369d1169b4403" /><Relationship Type="http://schemas.openxmlformats.org/officeDocument/2006/relationships/slide" Target="/ppt/slides/slide2.xml" Id="R7be45b9b32ad40c2" /><Relationship Type="http://schemas.openxmlformats.org/officeDocument/2006/relationships/slide" Target="/ppt/slides/slide3.xml" Id="Re0e1fad6fa7e439c" /><Relationship Type="http://schemas.openxmlformats.org/officeDocument/2006/relationships/slide" Target="/ppt/slides/slide4.xml" Id="R70c387400c7d4b81" /><Relationship Type="http://schemas.openxmlformats.org/officeDocument/2006/relationships/slide" Target="/ppt/slides/slide5.xml" Id="R7f426ba69a1747bd" /><Relationship Type="http://schemas.openxmlformats.org/officeDocument/2006/relationships/slide" Target="/ppt/slides/slide6.xml" Id="R476d48d0a75a4e0a" /><Relationship Type="http://schemas.openxmlformats.org/officeDocument/2006/relationships/slide" Target="/ppt/slides/slide7.xml" Id="R94d8c8e0c677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09a0a64df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cec3fd2e4cf9" /><Relationship Type="http://schemas.openxmlformats.org/officeDocument/2006/relationships/theme" Target="/ppt/slideMasters/theme/theme1.xml" Id="R891f59bc2aaa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ccec3fd2e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2df94a7b8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6b320c0d6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2fbba213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e3a689710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e45702a5e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0369f76b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3ce285d3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FOSSHOLM KARI MARTHE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FOSSHOLM OSVALD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97F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979 198 868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