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6078a0e7b64499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ff33e9327084661"/>
  </p:sldMasterIdLst>
  <p:sldIdLst>
    <p:sldId xmlns:r="http://schemas.openxmlformats.org/officeDocument/2006/relationships" id="256" r:id="R534aa3f61d6f4c95"/>
    <p:sldId xmlns:r="http://schemas.openxmlformats.org/officeDocument/2006/relationships" id="257" r:id="R5d12f37fec43472d"/>
    <p:sldId xmlns:r="http://schemas.openxmlformats.org/officeDocument/2006/relationships" id="258" r:id="R3599a7a915204ef1"/>
    <p:sldId xmlns:r="http://schemas.openxmlformats.org/officeDocument/2006/relationships" id="259" r:id="Re7467e0603f94410"/>
    <p:sldId xmlns:r="http://schemas.openxmlformats.org/officeDocument/2006/relationships" id="260" r:id="Rc96a0a36510440a1"/>
    <p:sldId xmlns:r="http://schemas.openxmlformats.org/officeDocument/2006/relationships" id="261" r:id="R885d69d6578b4358"/>
    <p:sldId xmlns:r="http://schemas.openxmlformats.org/officeDocument/2006/relationships" id="262" r:id="Rcbddd54f660a496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f33e9327084661" /><Relationship Type="http://schemas.openxmlformats.org/officeDocument/2006/relationships/slide" Target="/ppt/slides/slide1.xml" Id="R534aa3f61d6f4c95" /><Relationship Type="http://schemas.openxmlformats.org/officeDocument/2006/relationships/slide" Target="/ppt/slides/slide2.xml" Id="R5d12f37fec43472d" /><Relationship Type="http://schemas.openxmlformats.org/officeDocument/2006/relationships/slide" Target="/ppt/slides/slide3.xml" Id="R3599a7a915204ef1" /><Relationship Type="http://schemas.openxmlformats.org/officeDocument/2006/relationships/slide" Target="/ppt/slides/slide4.xml" Id="Re7467e0603f94410" /><Relationship Type="http://schemas.openxmlformats.org/officeDocument/2006/relationships/slide" Target="/ppt/slides/slide5.xml" Id="Rc96a0a36510440a1" /><Relationship Type="http://schemas.openxmlformats.org/officeDocument/2006/relationships/slide" Target="/ppt/slides/slide6.xml" Id="R885d69d6578b4358" /><Relationship Type="http://schemas.openxmlformats.org/officeDocument/2006/relationships/slide" Target="/ppt/slides/slide7.xml" Id="Rcbddd54f660a496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e5a2e65c2a4e0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bb7e106cc145ab" /><Relationship Type="http://schemas.openxmlformats.org/officeDocument/2006/relationships/theme" Target="/ppt/slideMasters/theme/theme1.xml" Id="R63a05f3a15f64a5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4bb7e106cc145a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da48b47c46412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18d09bf75e476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ecc1e2f24c4cb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511a62e0eb415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1c1739476245d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4296f9cbf24af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d8bf92e5514dd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MORK MØBLER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MORK MØBLER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MORK MØBLER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MORK MØBLER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MORK MØBLER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MORK MØBLER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1 843 957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−1 336 402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15 628 968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30 666 806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65 013 245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MORK MØBLER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JOHAN MORK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MORK MØBLER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Fiskekroken 10D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0139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83 45 01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979 217 706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MORK MØBLER AS</a:t>
            </a:r>
          </a:p>
        </p:txBody>
      </p:sp>
    </p:spTree>
  </p:cSld>
  <p:clrMapOvr>
    <a:masterClrMapping xmlns:a="http://schemas.openxmlformats.org/drawingml/2006/main"/>
  </p:clrMapOvr>
</p:sld>
</file>