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8546417d4d4f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1ead517f9e483a"/>
  </p:sldMasterIdLst>
  <p:sldIdLst>
    <p:sldId xmlns:r="http://schemas.openxmlformats.org/officeDocument/2006/relationships" id="256" r:id="R7e6ff45d31ce4000"/>
    <p:sldId xmlns:r="http://schemas.openxmlformats.org/officeDocument/2006/relationships" id="257" r:id="R10ab9a95ab7443aa"/>
    <p:sldId xmlns:r="http://schemas.openxmlformats.org/officeDocument/2006/relationships" id="258" r:id="R7c712dc1453e437b"/>
    <p:sldId xmlns:r="http://schemas.openxmlformats.org/officeDocument/2006/relationships" id="259" r:id="R45281aac49904516"/>
    <p:sldId xmlns:r="http://schemas.openxmlformats.org/officeDocument/2006/relationships" id="260" r:id="Re77e84cc80484623"/>
    <p:sldId xmlns:r="http://schemas.openxmlformats.org/officeDocument/2006/relationships" id="261" r:id="R0f7186541b8e49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1ead517f9e483a" /><Relationship Type="http://schemas.openxmlformats.org/officeDocument/2006/relationships/slide" Target="/ppt/slides/slide1.xml" Id="R7e6ff45d31ce4000" /><Relationship Type="http://schemas.openxmlformats.org/officeDocument/2006/relationships/slide" Target="/ppt/slides/slide2.xml" Id="R10ab9a95ab7443aa" /><Relationship Type="http://schemas.openxmlformats.org/officeDocument/2006/relationships/slide" Target="/ppt/slides/slide3.xml" Id="R7c712dc1453e437b" /><Relationship Type="http://schemas.openxmlformats.org/officeDocument/2006/relationships/slide" Target="/ppt/slides/slide4.xml" Id="R45281aac49904516" /><Relationship Type="http://schemas.openxmlformats.org/officeDocument/2006/relationships/slide" Target="/ppt/slides/slide5.xml" Id="Re77e84cc80484623" /><Relationship Type="http://schemas.openxmlformats.org/officeDocument/2006/relationships/slide" Target="/ppt/slides/slide6.xml" Id="R0f7186541b8e49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7d78878174d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8a74a4ad648ef" /><Relationship Type="http://schemas.openxmlformats.org/officeDocument/2006/relationships/theme" Target="/ppt/slideMasters/theme/theme1.xml" Id="Rd92ff5e31a6f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c8a74a4ad648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3102a9d8743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18e19062348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773577a6341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cf2ff877248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b03afd35244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7e2f84fae49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SONJA OG EMIL AUBERTS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OG EMIL AUBERTS LEGAT STI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−3 718 982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36 273 383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119 875 425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121 605 916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979 254 628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SONJA OG EMIL AUBERTS LEGAT STI</a:t>
            </a:r>
          </a:p>
        </p:txBody>
      </p:sp>
    </p:spTree>
  </p:cSld>
  <p:clrMapOvr>
    <a:masterClrMapping xmlns:a="http://schemas.openxmlformats.org/drawingml/2006/main"/>
  </p:clrMapOvr>
</p:sld>
</file>