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5370c5498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59e27fe3d4c74"/>
  </p:sldMasterIdLst>
  <p:sldIdLst>
    <p:sldId xmlns:r="http://schemas.openxmlformats.org/officeDocument/2006/relationships" id="256" r:id="R927f74ea58634457"/>
    <p:sldId xmlns:r="http://schemas.openxmlformats.org/officeDocument/2006/relationships" id="257" r:id="R4a5c799a1d5749d8"/>
    <p:sldId xmlns:r="http://schemas.openxmlformats.org/officeDocument/2006/relationships" id="258" r:id="R18df53a138024da5"/>
    <p:sldId xmlns:r="http://schemas.openxmlformats.org/officeDocument/2006/relationships" id="259" r:id="R8eda945f61734729"/>
    <p:sldId xmlns:r="http://schemas.openxmlformats.org/officeDocument/2006/relationships" id="260" r:id="R2c2d5a2c96e446af"/>
    <p:sldId xmlns:r="http://schemas.openxmlformats.org/officeDocument/2006/relationships" id="261" r:id="R72a3f4f4d17a4a0a"/>
    <p:sldId xmlns:r="http://schemas.openxmlformats.org/officeDocument/2006/relationships" id="262" r:id="Raa2660716cbf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59e27fe3d4c74" /><Relationship Type="http://schemas.openxmlformats.org/officeDocument/2006/relationships/slide" Target="/ppt/slides/slide1.xml" Id="R927f74ea58634457" /><Relationship Type="http://schemas.openxmlformats.org/officeDocument/2006/relationships/slide" Target="/ppt/slides/slide2.xml" Id="R4a5c799a1d5749d8" /><Relationship Type="http://schemas.openxmlformats.org/officeDocument/2006/relationships/slide" Target="/ppt/slides/slide3.xml" Id="R18df53a138024da5" /><Relationship Type="http://schemas.openxmlformats.org/officeDocument/2006/relationships/slide" Target="/ppt/slides/slide4.xml" Id="R8eda945f61734729" /><Relationship Type="http://schemas.openxmlformats.org/officeDocument/2006/relationships/slide" Target="/ppt/slides/slide5.xml" Id="R2c2d5a2c96e446af" /><Relationship Type="http://schemas.openxmlformats.org/officeDocument/2006/relationships/slide" Target="/ppt/slides/slide6.xml" Id="R72a3f4f4d17a4a0a" /><Relationship Type="http://schemas.openxmlformats.org/officeDocument/2006/relationships/slide" Target="/ppt/slides/slide7.xml" Id="Raa2660716cbf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0cebcd466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6d2d9f07646b9" /><Relationship Type="http://schemas.openxmlformats.org/officeDocument/2006/relationships/theme" Target="/ppt/slideMasters/theme/theme1.xml" Id="R26af1e903e07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6d2d9f076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fb9714cc1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89fad84a3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94f055fc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50bd6b3aa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395e7529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ebf81503c45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97c3ff2f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ORDO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22 654 241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37 162 733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Kirkeåsveien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979 263 279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