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36868c8e5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5583e2cc314c1e"/>
  </p:sldMasterIdLst>
  <p:sldIdLst>
    <p:sldId xmlns:r="http://schemas.openxmlformats.org/officeDocument/2006/relationships" id="256" r:id="R2250444f2f984cd3"/>
    <p:sldId xmlns:r="http://schemas.openxmlformats.org/officeDocument/2006/relationships" id="257" r:id="R3b1eeddfcd9a44cc"/>
    <p:sldId xmlns:r="http://schemas.openxmlformats.org/officeDocument/2006/relationships" id="258" r:id="R08eb9b92ade54d41"/>
    <p:sldId xmlns:r="http://schemas.openxmlformats.org/officeDocument/2006/relationships" id="259" r:id="R9fd8e412911646ae"/>
    <p:sldId xmlns:r="http://schemas.openxmlformats.org/officeDocument/2006/relationships" id="260" r:id="R2cf20f012b6145d1"/>
    <p:sldId xmlns:r="http://schemas.openxmlformats.org/officeDocument/2006/relationships" id="261" r:id="R74ea7d73eb4c45a3"/>
    <p:sldId xmlns:r="http://schemas.openxmlformats.org/officeDocument/2006/relationships" id="262" r:id="R86ef4616f1bb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583e2cc314c1e" /><Relationship Type="http://schemas.openxmlformats.org/officeDocument/2006/relationships/slide" Target="/ppt/slides/slide1.xml" Id="R2250444f2f984cd3" /><Relationship Type="http://schemas.openxmlformats.org/officeDocument/2006/relationships/slide" Target="/ppt/slides/slide2.xml" Id="R3b1eeddfcd9a44cc" /><Relationship Type="http://schemas.openxmlformats.org/officeDocument/2006/relationships/slide" Target="/ppt/slides/slide3.xml" Id="R08eb9b92ade54d41" /><Relationship Type="http://schemas.openxmlformats.org/officeDocument/2006/relationships/slide" Target="/ppt/slides/slide4.xml" Id="R9fd8e412911646ae" /><Relationship Type="http://schemas.openxmlformats.org/officeDocument/2006/relationships/slide" Target="/ppt/slides/slide5.xml" Id="R2cf20f012b6145d1" /><Relationship Type="http://schemas.openxmlformats.org/officeDocument/2006/relationships/slide" Target="/ppt/slides/slide6.xml" Id="R74ea7d73eb4c45a3" /><Relationship Type="http://schemas.openxmlformats.org/officeDocument/2006/relationships/slide" Target="/ppt/slides/slide7.xml" Id="R86ef4616f1bb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b445eb024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7fc82789f45c0" /><Relationship Type="http://schemas.openxmlformats.org/officeDocument/2006/relationships/theme" Target="/ppt/slideMasters/theme/theme1.xml" Id="R5a64f9aa2bfc48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7fc82789f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b500c34b7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35ba2f9d7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80cad283a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29fb06f6045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63b5c41bc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9a9c69be6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2d380744a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