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dc72ddec1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012124dc84016"/>
  </p:sldMasterIdLst>
  <p:sldIdLst>
    <p:sldId xmlns:r="http://schemas.openxmlformats.org/officeDocument/2006/relationships" id="256" r:id="R4d0d8a31f9b34cd9"/>
    <p:sldId xmlns:r="http://schemas.openxmlformats.org/officeDocument/2006/relationships" id="257" r:id="R5ced8c4f3a1c4ffe"/>
    <p:sldId xmlns:r="http://schemas.openxmlformats.org/officeDocument/2006/relationships" id="258" r:id="R68f7d3b5fb774588"/>
    <p:sldId xmlns:r="http://schemas.openxmlformats.org/officeDocument/2006/relationships" id="259" r:id="Rb3f1d287fa8642de"/>
    <p:sldId xmlns:r="http://schemas.openxmlformats.org/officeDocument/2006/relationships" id="260" r:id="R2e12ccea1ac94ea6"/>
    <p:sldId xmlns:r="http://schemas.openxmlformats.org/officeDocument/2006/relationships" id="261" r:id="R616fa5ebfb9b41f5"/>
    <p:sldId xmlns:r="http://schemas.openxmlformats.org/officeDocument/2006/relationships" id="262" r:id="Ra6c322098080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012124dc84016" /><Relationship Type="http://schemas.openxmlformats.org/officeDocument/2006/relationships/slide" Target="/ppt/slides/slide1.xml" Id="R4d0d8a31f9b34cd9" /><Relationship Type="http://schemas.openxmlformats.org/officeDocument/2006/relationships/slide" Target="/ppt/slides/slide2.xml" Id="R5ced8c4f3a1c4ffe" /><Relationship Type="http://schemas.openxmlformats.org/officeDocument/2006/relationships/slide" Target="/ppt/slides/slide3.xml" Id="R68f7d3b5fb774588" /><Relationship Type="http://schemas.openxmlformats.org/officeDocument/2006/relationships/slide" Target="/ppt/slides/slide4.xml" Id="Rb3f1d287fa8642de" /><Relationship Type="http://schemas.openxmlformats.org/officeDocument/2006/relationships/slide" Target="/ppt/slides/slide5.xml" Id="R2e12ccea1ac94ea6" /><Relationship Type="http://schemas.openxmlformats.org/officeDocument/2006/relationships/slide" Target="/ppt/slides/slide6.xml" Id="R616fa5ebfb9b41f5" /><Relationship Type="http://schemas.openxmlformats.org/officeDocument/2006/relationships/slide" Target="/ppt/slides/slide7.xml" Id="Ra6c322098080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40b153c74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d9752e744c71" /><Relationship Type="http://schemas.openxmlformats.org/officeDocument/2006/relationships/theme" Target="/ppt/slideMasters/theme/theme1.xml" Id="Ra5f72a1037ff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9d9752e74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69c9f02b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107859e3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8246e797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76e35ca9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04eebb4d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72dcc0bc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58db97a0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