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c06aa7ac042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d139abb2b44a0"/>
  </p:sldMasterIdLst>
  <p:sldIdLst>
    <p:sldId xmlns:r="http://schemas.openxmlformats.org/officeDocument/2006/relationships" id="256" r:id="R9acb2ab0180545b7"/>
    <p:sldId xmlns:r="http://schemas.openxmlformats.org/officeDocument/2006/relationships" id="257" r:id="Rd04a9e8fc1af4935"/>
    <p:sldId xmlns:r="http://schemas.openxmlformats.org/officeDocument/2006/relationships" id="258" r:id="R94060697f9d24869"/>
    <p:sldId xmlns:r="http://schemas.openxmlformats.org/officeDocument/2006/relationships" id="259" r:id="R0464bda0860640a7"/>
    <p:sldId xmlns:r="http://schemas.openxmlformats.org/officeDocument/2006/relationships" id="260" r:id="R2882c4cd3e494363"/>
    <p:sldId xmlns:r="http://schemas.openxmlformats.org/officeDocument/2006/relationships" id="261" r:id="Rbd90f5e43a1b451c"/>
    <p:sldId xmlns:r="http://schemas.openxmlformats.org/officeDocument/2006/relationships" id="262" r:id="R2f312510417c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d139abb2b44a0" /><Relationship Type="http://schemas.openxmlformats.org/officeDocument/2006/relationships/slide" Target="/ppt/slides/slide1.xml" Id="R9acb2ab0180545b7" /><Relationship Type="http://schemas.openxmlformats.org/officeDocument/2006/relationships/slide" Target="/ppt/slides/slide2.xml" Id="Rd04a9e8fc1af4935" /><Relationship Type="http://schemas.openxmlformats.org/officeDocument/2006/relationships/slide" Target="/ppt/slides/slide3.xml" Id="R94060697f9d24869" /><Relationship Type="http://schemas.openxmlformats.org/officeDocument/2006/relationships/slide" Target="/ppt/slides/slide4.xml" Id="R0464bda0860640a7" /><Relationship Type="http://schemas.openxmlformats.org/officeDocument/2006/relationships/slide" Target="/ppt/slides/slide5.xml" Id="R2882c4cd3e494363" /><Relationship Type="http://schemas.openxmlformats.org/officeDocument/2006/relationships/slide" Target="/ppt/slides/slide6.xml" Id="Rbd90f5e43a1b451c" /><Relationship Type="http://schemas.openxmlformats.org/officeDocument/2006/relationships/slide" Target="/ppt/slides/slide7.xml" Id="R2f312510417c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04f7135c0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b4416c18a4381" /><Relationship Type="http://schemas.openxmlformats.org/officeDocument/2006/relationships/theme" Target="/ppt/slideMasters/theme/theme1.xml" Id="R56dfcda13b13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b4416c18a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35a063f3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f6c89b1534d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870d138dd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9e6ecbd9b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d58283eff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910fd1a0141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37ee18c98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4 768 828 000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9 553 415 000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