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e1bf0275ac4a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534221aa214507"/>
  </p:sldMasterIdLst>
  <p:sldIdLst>
    <p:sldId xmlns:r="http://schemas.openxmlformats.org/officeDocument/2006/relationships" id="256" r:id="R9c863176510e41c0"/>
    <p:sldId xmlns:r="http://schemas.openxmlformats.org/officeDocument/2006/relationships" id="257" r:id="R760223c10b22471e"/>
    <p:sldId xmlns:r="http://schemas.openxmlformats.org/officeDocument/2006/relationships" id="258" r:id="R27742078226f4366"/>
    <p:sldId xmlns:r="http://schemas.openxmlformats.org/officeDocument/2006/relationships" id="259" r:id="R808af6b4f0c54c2b"/>
    <p:sldId xmlns:r="http://schemas.openxmlformats.org/officeDocument/2006/relationships" id="260" r:id="R8cfeca3a46b549bd"/>
    <p:sldId xmlns:r="http://schemas.openxmlformats.org/officeDocument/2006/relationships" id="261" r:id="Ra63e5ec2315c471d"/>
    <p:sldId xmlns:r="http://schemas.openxmlformats.org/officeDocument/2006/relationships" id="262" r:id="Rf652a401cc8c49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534221aa214507" /><Relationship Type="http://schemas.openxmlformats.org/officeDocument/2006/relationships/slide" Target="/ppt/slides/slide1.xml" Id="R9c863176510e41c0" /><Relationship Type="http://schemas.openxmlformats.org/officeDocument/2006/relationships/slide" Target="/ppt/slides/slide2.xml" Id="R760223c10b22471e" /><Relationship Type="http://schemas.openxmlformats.org/officeDocument/2006/relationships/slide" Target="/ppt/slides/slide3.xml" Id="R27742078226f4366" /><Relationship Type="http://schemas.openxmlformats.org/officeDocument/2006/relationships/slide" Target="/ppt/slides/slide4.xml" Id="R808af6b4f0c54c2b" /><Relationship Type="http://schemas.openxmlformats.org/officeDocument/2006/relationships/slide" Target="/ppt/slides/slide5.xml" Id="R8cfeca3a46b549bd" /><Relationship Type="http://schemas.openxmlformats.org/officeDocument/2006/relationships/slide" Target="/ppt/slides/slide6.xml" Id="Ra63e5ec2315c471d" /><Relationship Type="http://schemas.openxmlformats.org/officeDocument/2006/relationships/slide" Target="/ppt/slides/slide7.xml" Id="Rf652a401cc8c49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7cc52a46e842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c9c59ceae2484c" /><Relationship Type="http://schemas.openxmlformats.org/officeDocument/2006/relationships/theme" Target="/ppt/slideMasters/theme/theme1.xml" Id="Rf84ea42b2ffa40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c9c59ceae248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31fcd7db0f48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c83313bb1d44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8c8cada60c4c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fc6ee4f5a64e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63b919072845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7fa660aaad44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e8f5e6db442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LINA AS ble etablert [år] og holder til i Tiller.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293 750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−1 183 135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949 778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37 820 675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39 705 617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INGELEIV KETIL RØNNING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TONE RØNNING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Kvenildmyra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7093 Tiller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88 44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979 389 124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LINA AS</a:t>
            </a:r>
          </a:p>
        </p:txBody>
      </p:sp>
    </p:spTree>
  </p:cSld>
  <p:clrMapOvr>
    <a:masterClrMapping xmlns:a="http://schemas.openxmlformats.org/drawingml/2006/main"/>
  </p:clrMapOvr>
</p:sld>
</file>